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gif" ContentType="image/gi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48"/>
  </p:notesMasterIdLst>
  <p:sldIdLst>
    <p:sldId id="256" r:id="rId2"/>
    <p:sldId id="257" r:id="rId3"/>
    <p:sldId id="258" r:id="rId4"/>
    <p:sldId id="260" r:id="rId5"/>
    <p:sldId id="289" r:id="rId6"/>
    <p:sldId id="261" r:id="rId7"/>
    <p:sldId id="262" r:id="rId8"/>
    <p:sldId id="263" r:id="rId9"/>
    <p:sldId id="265" r:id="rId10"/>
    <p:sldId id="266" r:id="rId11"/>
    <p:sldId id="268" r:id="rId12"/>
    <p:sldId id="270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90" r:id="rId23"/>
    <p:sldId id="292" r:id="rId24"/>
    <p:sldId id="291" r:id="rId25"/>
    <p:sldId id="283" r:id="rId26"/>
    <p:sldId id="284" r:id="rId27"/>
    <p:sldId id="285" r:id="rId28"/>
    <p:sldId id="286" r:id="rId29"/>
    <p:sldId id="288" r:id="rId30"/>
    <p:sldId id="300" r:id="rId31"/>
    <p:sldId id="295" r:id="rId32"/>
    <p:sldId id="296" r:id="rId33"/>
    <p:sldId id="297" r:id="rId34"/>
    <p:sldId id="317" r:id="rId35"/>
    <p:sldId id="319" r:id="rId36"/>
    <p:sldId id="303" r:id="rId37"/>
    <p:sldId id="304" r:id="rId38"/>
    <p:sldId id="305" r:id="rId39"/>
    <p:sldId id="306" r:id="rId40"/>
    <p:sldId id="307" r:id="rId41"/>
    <p:sldId id="308" r:id="rId42"/>
    <p:sldId id="309" r:id="rId43"/>
    <p:sldId id="310" r:id="rId44"/>
    <p:sldId id="311" r:id="rId45"/>
    <p:sldId id="318" r:id="rId46"/>
    <p:sldId id="312" r:id="rId47"/>
  </p:sldIdLst>
  <p:sldSz cx="9144000" cy="6858000" type="screen4x3"/>
  <p:notesSz cx="6858000" cy="9144000"/>
  <p:embeddedFontLst>
    <p:embeddedFont>
      <p:font typeface="Calibri" pitchFamily="34" charset="0"/>
      <p:regular r:id="rId49"/>
      <p:bold r:id="rId50"/>
      <p:italic r:id="rId51"/>
      <p:boldItalic r:id="rId52"/>
    </p:embeddedFont>
    <p:embeddedFont>
      <p:font typeface="cmsy10" pitchFamily="34" charset="0"/>
      <p:regular r:id="rId53"/>
    </p:embeddedFont>
    <p:embeddedFont>
      <p:font typeface="cmmi10" pitchFamily="34" charset="0"/>
      <p:regular r:id="rId54"/>
    </p:embeddedFont>
    <p:embeddedFont>
      <p:font typeface="msbm10" pitchFamily="34" charset="0"/>
      <p:regular r:id="rId55"/>
    </p:embeddedFont>
  </p:embeddedFontLst>
  <p:custDataLst>
    <p:tags r:id="rId5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1919"/>
    <a:srgbClr val="FFFFCC"/>
    <a:srgbClr val="FF7D7D"/>
    <a:srgbClr val="FFA7A7"/>
    <a:srgbClr val="FF8181"/>
    <a:srgbClr val="FF5757"/>
    <a:srgbClr val="C40000"/>
    <a:srgbClr val="800000"/>
    <a:srgbClr val="B1C309"/>
    <a:srgbClr val="CCE00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10" autoAdjust="0"/>
    <p:restoredTop sz="98475" autoAdjust="0"/>
  </p:normalViewPr>
  <p:slideViewPr>
    <p:cSldViewPr snapToGrid="0">
      <p:cViewPr>
        <p:scale>
          <a:sx n="80" d="100"/>
          <a:sy n="80" d="100"/>
        </p:scale>
        <p:origin x="-99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font" Target="fonts/font2.fntdata"/><Relationship Id="rId55" Type="http://schemas.openxmlformats.org/officeDocument/2006/relationships/font" Target="fonts/font7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font" Target="fonts/font5.fntdata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font" Target="fonts/font1.fntdata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font" Target="fonts/font4.fntdata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56" Type="http://schemas.openxmlformats.org/officeDocument/2006/relationships/tags" Target="tags/tag1.xml"/><Relationship Id="rId8" Type="http://schemas.openxmlformats.org/officeDocument/2006/relationships/slide" Target="slides/slide7.xml"/><Relationship Id="rId51" Type="http://schemas.openxmlformats.org/officeDocument/2006/relationships/font" Target="fonts/font3.fntdata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746461-2006-4C88-B170-10DB02DDBE33}" type="datetimeFigureOut">
              <a:rPr lang="en-US" smtClean="0"/>
              <a:pPr/>
              <a:t>4/23/2010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85D838-A208-45DC-A3D8-1C34818547C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 don’t really know anything about Computational Learning</a:t>
            </a:r>
            <a:r>
              <a:rPr lang="en-US" baseline="0" dirty="0" smtClean="0"/>
              <a:t> Theory. I’m pretty sure that Wikipedia knows more than I do.</a:t>
            </a:r>
          </a:p>
          <a:p>
            <a:r>
              <a:rPr lang="en-US" baseline="0" dirty="0" smtClean="0"/>
              <a:t>In fact, when I do research, I usually work in areas where I don’t know anything, because it gives a good opportunity to try to learn something about that area.</a:t>
            </a:r>
          </a:p>
          <a:p>
            <a:r>
              <a:rPr lang="en-US" baseline="0" dirty="0" smtClean="0"/>
              <a:t>For me, this policy is quite fortunate, for 2 reasons.</a:t>
            </a:r>
          </a:p>
          <a:p>
            <a:pPr marL="228600" indent="-228600">
              <a:buAutoNum type="arabicParenR"/>
            </a:pPr>
            <a:r>
              <a:rPr lang="en-US" baseline="0" dirty="0" smtClean="0"/>
              <a:t>I don’t know much about anything, so there are plenty of areas that I can choose to work on.</a:t>
            </a:r>
          </a:p>
          <a:p>
            <a:pPr marL="228600" indent="-228600">
              <a:buAutoNum type="arabicParenR"/>
            </a:pPr>
            <a:r>
              <a:rPr lang="en-US" baseline="0" dirty="0" smtClean="0"/>
              <a:t>I’m extremely forgetful, so I can work on the same area multiple times without violating this policy.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85D838-A208-45DC-A3D8-1C34818547C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85D838-A208-45DC-A3D8-1C34818547C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85D838-A208-45DC-A3D8-1C34818547C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Many</a:t>
            </a:r>
            <a:r>
              <a:rPr lang="en-US" baseline="0" dirty="0" smtClean="0"/>
              <a:t> parameters here. To simplify things, set </a:t>
            </a:r>
            <a:r>
              <a:rPr lang="en-US" baseline="0" dirty="0" err="1" smtClean="0"/>
              <a:t>eps</a:t>
            </a:r>
            <a:r>
              <a:rPr lang="en-US" baseline="0" dirty="0" smtClean="0"/>
              <a:t>=0.01, delta=0.01, then aim for best alpha.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85D838-A208-45DC-A3D8-1C34818547C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85D838-A208-45DC-A3D8-1C34818547C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Better to explain this as a REDUCTION.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85D838-A208-45DC-A3D8-1C34818547CB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1470025"/>
          </a:xfrm>
        </p:spPr>
        <p:txBody>
          <a:bodyPr/>
          <a:lstStyle/>
          <a:p>
            <a:r>
              <a:rPr lang="en-US" dirty="0" smtClean="0"/>
              <a:t>Learning </a:t>
            </a:r>
            <a:r>
              <a:rPr lang="en-US" dirty="0" err="1" smtClean="0"/>
              <a:t>Submodular</a:t>
            </a:r>
            <a:r>
              <a:rPr lang="en-US" dirty="0" smtClean="0"/>
              <a:t> Functions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57600"/>
            <a:ext cx="6400800" cy="23622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 smtClean="0">
                <a:solidFill>
                  <a:srgbClr val="FF1919"/>
                </a:solidFill>
              </a:rPr>
              <a:t>Nick Harvey, Waterloo C&amp;O</a:t>
            </a:r>
          </a:p>
          <a:p>
            <a:pPr>
              <a:spcBef>
                <a:spcPts val="0"/>
              </a:spcBef>
            </a:pPr>
            <a:endParaRPr lang="en-US" sz="2000" dirty="0" smtClean="0">
              <a:solidFill>
                <a:srgbClr val="0070C0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Joint work with</a:t>
            </a:r>
          </a:p>
          <a:p>
            <a:pPr>
              <a:spcBef>
                <a:spcPts val="0"/>
              </a:spcBef>
            </a:pPr>
            <a:r>
              <a:rPr lang="en-US" dirty="0" smtClean="0">
                <a:solidFill>
                  <a:schemeClr val="tx1"/>
                </a:solidFill>
              </a:rPr>
              <a:t>Nina </a:t>
            </a:r>
            <a:r>
              <a:rPr lang="en-US" dirty="0" err="1" smtClean="0">
                <a:solidFill>
                  <a:schemeClr val="tx1"/>
                </a:solidFill>
              </a:rPr>
              <a:t>Balcan</a:t>
            </a:r>
            <a:r>
              <a:rPr lang="en-US" dirty="0" smtClean="0">
                <a:solidFill>
                  <a:schemeClr val="tx1"/>
                </a:solidFill>
              </a:rPr>
              <a:t>, Georgia Tech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7"/>
          <p:cNvSpPr/>
          <p:nvPr/>
        </p:nvSpPr>
        <p:spPr>
          <a:xfrm>
            <a:off x="1794294" y="1570008"/>
            <a:ext cx="5814205" cy="1854679"/>
          </a:xfrm>
          <a:custGeom>
            <a:avLst/>
            <a:gdLst>
              <a:gd name="connsiteX0" fmla="*/ 0 w 5909095"/>
              <a:gd name="connsiteY0" fmla="*/ 1636143 h 1636143"/>
              <a:gd name="connsiteX1" fmla="*/ 2898476 w 5909095"/>
              <a:gd name="connsiteY1" fmla="*/ 100641 h 1636143"/>
              <a:gd name="connsiteX2" fmla="*/ 5909095 w 5909095"/>
              <a:gd name="connsiteY2" fmla="*/ 1032294 h 1636143"/>
              <a:gd name="connsiteX0" fmla="*/ 0 w 5909095"/>
              <a:gd name="connsiteY0" fmla="*/ 1610264 h 1610264"/>
              <a:gd name="connsiteX1" fmla="*/ 3407435 w 5909095"/>
              <a:gd name="connsiteY1" fmla="*/ 100641 h 1610264"/>
              <a:gd name="connsiteX2" fmla="*/ 5909095 w 5909095"/>
              <a:gd name="connsiteY2" fmla="*/ 1006415 h 1610264"/>
              <a:gd name="connsiteX0" fmla="*/ 0 w 5909095"/>
              <a:gd name="connsiteY0" fmla="*/ 1610264 h 1610264"/>
              <a:gd name="connsiteX1" fmla="*/ 3407435 w 5909095"/>
              <a:gd name="connsiteY1" fmla="*/ 100641 h 1610264"/>
              <a:gd name="connsiteX2" fmla="*/ 5909095 w 5909095"/>
              <a:gd name="connsiteY2" fmla="*/ 1006415 h 1610264"/>
              <a:gd name="connsiteX0" fmla="*/ 0 w 5909095"/>
              <a:gd name="connsiteY0" fmla="*/ 1610264 h 1610264"/>
              <a:gd name="connsiteX1" fmla="*/ 3407435 w 5909095"/>
              <a:gd name="connsiteY1" fmla="*/ 100641 h 1610264"/>
              <a:gd name="connsiteX2" fmla="*/ 5909095 w 5909095"/>
              <a:gd name="connsiteY2" fmla="*/ 1006415 h 1610264"/>
              <a:gd name="connsiteX0" fmla="*/ 0 w 5909095"/>
              <a:gd name="connsiteY0" fmla="*/ 1308340 h 1308340"/>
              <a:gd name="connsiteX1" fmla="*/ 2777707 w 5909095"/>
              <a:gd name="connsiteY1" fmla="*/ 100641 h 1308340"/>
              <a:gd name="connsiteX2" fmla="*/ 5909095 w 5909095"/>
              <a:gd name="connsiteY2" fmla="*/ 704491 h 1308340"/>
              <a:gd name="connsiteX0" fmla="*/ 0 w 5840084"/>
              <a:gd name="connsiteY0" fmla="*/ 1965386 h 1965386"/>
              <a:gd name="connsiteX1" fmla="*/ 2777707 w 5840084"/>
              <a:gd name="connsiteY1" fmla="*/ 757687 h 1965386"/>
              <a:gd name="connsiteX2" fmla="*/ 5840084 w 5840084"/>
              <a:gd name="connsiteY2" fmla="*/ 636918 h 1965386"/>
              <a:gd name="connsiteX0" fmla="*/ 0 w 5840084"/>
              <a:gd name="connsiteY0" fmla="*/ 1429110 h 1429110"/>
              <a:gd name="connsiteX1" fmla="*/ 2777707 w 5840084"/>
              <a:gd name="connsiteY1" fmla="*/ 221411 h 1429110"/>
              <a:gd name="connsiteX2" fmla="*/ 5840084 w 5840084"/>
              <a:gd name="connsiteY2" fmla="*/ 100642 h 1429110"/>
              <a:gd name="connsiteX0" fmla="*/ 0 w 5857337"/>
              <a:gd name="connsiteY0" fmla="*/ 1561381 h 1561381"/>
              <a:gd name="connsiteX1" fmla="*/ 2777707 w 5857337"/>
              <a:gd name="connsiteY1" fmla="*/ 353682 h 1561381"/>
              <a:gd name="connsiteX2" fmla="*/ 5857337 w 5857337"/>
              <a:gd name="connsiteY2" fmla="*/ 0 h 1561381"/>
              <a:gd name="connsiteX0" fmla="*/ 0 w 5857337"/>
              <a:gd name="connsiteY0" fmla="*/ 1561381 h 1561381"/>
              <a:gd name="connsiteX1" fmla="*/ 2622431 w 5857337"/>
              <a:gd name="connsiteY1" fmla="*/ 353682 h 1561381"/>
              <a:gd name="connsiteX2" fmla="*/ 5857337 w 5857337"/>
              <a:gd name="connsiteY2" fmla="*/ 0 h 1561381"/>
              <a:gd name="connsiteX0" fmla="*/ 0 w 5857337"/>
              <a:gd name="connsiteY0" fmla="*/ 1561381 h 1561381"/>
              <a:gd name="connsiteX1" fmla="*/ 2622431 w 5857337"/>
              <a:gd name="connsiteY1" fmla="*/ 353682 h 1561381"/>
              <a:gd name="connsiteX2" fmla="*/ 5857337 w 5857337"/>
              <a:gd name="connsiteY2" fmla="*/ 0 h 1561381"/>
              <a:gd name="connsiteX0" fmla="*/ 0 w 5814205"/>
              <a:gd name="connsiteY0" fmla="*/ 1854679 h 1854679"/>
              <a:gd name="connsiteX1" fmla="*/ 2579299 w 5814205"/>
              <a:gd name="connsiteY1" fmla="*/ 353682 h 1854679"/>
              <a:gd name="connsiteX2" fmla="*/ 5814205 w 5814205"/>
              <a:gd name="connsiteY2" fmla="*/ 0 h 1854679"/>
              <a:gd name="connsiteX0" fmla="*/ 0 w 5814205"/>
              <a:gd name="connsiteY0" fmla="*/ 1854679 h 1854679"/>
              <a:gd name="connsiteX1" fmla="*/ 2579299 w 5814205"/>
              <a:gd name="connsiteY1" fmla="*/ 353682 h 1854679"/>
              <a:gd name="connsiteX2" fmla="*/ 5814205 w 5814205"/>
              <a:gd name="connsiteY2" fmla="*/ 0 h 1854679"/>
              <a:gd name="connsiteX0" fmla="*/ 0 w 5814205"/>
              <a:gd name="connsiteY0" fmla="*/ 1854679 h 1854679"/>
              <a:gd name="connsiteX1" fmla="*/ 2553420 w 5814205"/>
              <a:gd name="connsiteY1" fmla="*/ 310550 h 1854679"/>
              <a:gd name="connsiteX2" fmla="*/ 5814205 w 5814205"/>
              <a:gd name="connsiteY2" fmla="*/ 0 h 18546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814205" h="1854679">
                <a:moveTo>
                  <a:pt x="0" y="1854679"/>
                </a:moveTo>
                <a:cubicBezTo>
                  <a:pt x="887802" y="1007852"/>
                  <a:pt x="1584386" y="619663"/>
                  <a:pt x="2553420" y="310550"/>
                </a:cubicBezTo>
                <a:cubicBezTo>
                  <a:pt x="3522454" y="1437"/>
                  <a:pt x="4387253" y="10063"/>
                  <a:pt x="5814205" y="0"/>
                </a:cubicBezTo>
              </a:path>
            </a:pathLst>
          </a:cu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990600"/>
          </a:xfrm>
        </p:spPr>
        <p:txBody>
          <a:bodyPr>
            <a:normAutofit/>
          </a:bodyPr>
          <a:lstStyle/>
          <a:p>
            <a:r>
              <a:rPr lang="en-US" b="1" dirty="0" smtClean="0"/>
              <a:t>Example:</a:t>
            </a:r>
            <a:r>
              <a:rPr lang="en-US" dirty="0" smtClean="0"/>
              <a:t> Concave Functions</a:t>
            </a:r>
            <a:endParaRPr lang="en-US" dirty="0"/>
          </a:p>
        </p:txBody>
      </p:sp>
      <p:sp>
        <p:nvSpPr>
          <p:cNvPr id="25" name="Content Placeholder 2"/>
          <p:cNvSpPr txBox="1">
            <a:spLocks/>
          </p:cNvSpPr>
          <p:nvPr/>
        </p:nvSpPr>
        <p:spPr>
          <a:xfrm>
            <a:off x="457200" y="4465637"/>
            <a:ext cx="8305800" cy="1782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Concave Functions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Let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sbm10"/>
                <a:ea typeface="+mn-ea"/>
                <a:cs typeface="+mn-cs"/>
              </a:rPr>
              <a:t>R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msy10"/>
                <a:ea typeface="+mn-ea"/>
                <a:cs typeface="+mn-cs"/>
              </a:rPr>
              <a:t>!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sbm10"/>
                <a:ea typeface="+mn-ea"/>
                <a:cs typeface="+mn-cs"/>
              </a:rPr>
              <a:t>R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be concave.</a:t>
            </a:r>
            <a:b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rot="5400000" flipH="1" flipV="1">
            <a:off x="297417" y="2469239"/>
            <a:ext cx="2952658" cy="27914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1751162" y="3933645"/>
            <a:ext cx="6012612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631721" y="1043796"/>
            <a:ext cx="4539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h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roup 105"/>
          <p:cNvGrpSpPr/>
          <p:nvPr/>
        </p:nvGrpSpPr>
        <p:grpSpPr>
          <a:xfrm>
            <a:off x="1121432" y="1742537"/>
            <a:ext cx="6944324" cy="2584925"/>
            <a:chOff x="1121432" y="1742537"/>
            <a:chExt cx="6944324" cy="2584925"/>
          </a:xfrm>
        </p:grpSpPr>
        <p:grpSp>
          <p:nvGrpSpPr>
            <p:cNvPr id="55" name="Group 54"/>
            <p:cNvGrpSpPr/>
            <p:nvPr/>
          </p:nvGrpSpPr>
          <p:grpSpPr>
            <a:xfrm>
              <a:off x="1207337" y="1742537"/>
              <a:ext cx="6753588" cy="2230783"/>
              <a:chOff x="968494" y="1536759"/>
              <a:chExt cx="7353300" cy="2428875"/>
            </a:xfrm>
          </p:grpSpPr>
          <p:sp>
            <p:nvSpPr>
              <p:cNvPr id="56" name="Oval 55"/>
              <p:cNvSpPr/>
              <p:nvPr/>
            </p:nvSpPr>
            <p:spPr>
              <a:xfrm>
                <a:off x="968494" y="3527484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Oval 56"/>
              <p:cNvSpPr/>
              <p:nvPr/>
            </p:nvSpPr>
            <p:spPr>
              <a:xfrm>
                <a:off x="2178169" y="245115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Oval 57"/>
              <p:cNvSpPr/>
              <p:nvPr/>
            </p:nvSpPr>
            <p:spPr>
              <a:xfrm>
                <a:off x="8102719" y="254640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Oval 58"/>
              <p:cNvSpPr/>
              <p:nvPr/>
            </p:nvSpPr>
            <p:spPr>
              <a:xfrm>
                <a:off x="2340094" y="287025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Oval 59"/>
              <p:cNvSpPr/>
              <p:nvPr/>
            </p:nvSpPr>
            <p:spPr>
              <a:xfrm>
                <a:off x="2492494" y="330840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Oval 60"/>
              <p:cNvSpPr/>
              <p:nvPr/>
            </p:nvSpPr>
            <p:spPr>
              <a:xfrm>
                <a:off x="2654419" y="374655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Oval 61"/>
              <p:cNvSpPr/>
              <p:nvPr/>
            </p:nvSpPr>
            <p:spPr>
              <a:xfrm>
                <a:off x="4054594" y="153675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Oval 62"/>
              <p:cNvSpPr/>
              <p:nvPr/>
            </p:nvSpPr>
            <p:spPr>
              <a:xfrm>
                <a:off x="4216519" y="195585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Oval 63"/>
              <p:cNvSpPr/>
              <p:nvPr/>
            </p:nvSpPr>
            <p:spPr>
              <a:xfrm>
                <a:off x="4368919" y="239400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Oval 64"/>
              <p:cNvSpPr/>
              <p:nvPr/>
            </p:nvSpPr>
            <p:spPr>
              <a:xfrm>
                <a:off x="4530844" y="283215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Oval 65"/>
              <p:cNvSpPr/>
              <p:nvPr/>
            </p:nvSpPr>
            <p:spPr>
              <a:xfrm>
                <a:off x="4845169" y="3737034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Oval 66"/>
              <p:cNvSpPr/>
              <p:nvPr/>
            </p:nvSpPr>
            <p:spPr>
              <a:xfrm>
                <a:off x="4683244" y="3279834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Oval 67"/>
              <p:cNvSpPr/>
              <p:nvPr/>
            </p:nvSpPr>
            <p:spPr>
              <a:xfrm>
                <a:off x="6340594" y="205110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Oval 68"/>
              <p:cNvSpPr/>
              <p:nvPr/>
            </p:nvSpPr>
            <p:spPr>
              <a:xfrm>
                <a:off x="6492994" y="247020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Oval 69"/>
              <p:cNvSpPr/>
              <p:nvPr/>
            </p:nvSpPr>
            <p:spPr>
              <a:xfrm>
                <a:off x="6654919" y="290835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Oval 70"/>
              <p:cNvSpPr/>
              <p:nvPr/>
            </p:nvSpPr>
            <p:spPr>
              <a:xfrm>
                <a:off x="6816844" y="334650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72" name="Straight Connector 71"/>
              <p:cNvCxnSpPr>
                <a:stCxn id="56" idx="7"/>
                <a:endCxn id="57" idx="3"/>
              </p:cNvCxnSpPr>
              <p:nvPr/>
            </p:nvCxnSpPr>
            <p:spPr>
              <a:xfrm rot="5400000" flipH="1" flipV="1">
                <a:off x="1222161" y="2571476"/>
                <a:ext cx="921416" cy="1054766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>
                <a:stCxn id="56" idx="6"/>
                <a:endCxn id="59" idx="3"/>
              </p:cNvCxnSpPr>
              <p:nvPr/>
            </p:nvCxnSpPr>
            <p:spPr>
              <a:xfrm flipV="1">
                <a:off x="1187569" y="3057251"/>
                <a:ext cx="1184608" cy="57977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>
                <a:stCxn id="56" idx="6"/>
                <a:endCxn id="60" idx="2"/>
              </p:cNvCxnSpPr>
              <p:nvPr/>
            </p:nvCxnSpPr>
            <p:spPr>
              <a:xfrm flipV="1">
                <a:off x="1187569" y="3417947"/>
                <a:ext cx="1304925" cy="219075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>
                <a:stCxn id="56" idx="5"/>
                <a:endCxn id="61" idx="2"/>
              </p:cNvCxnSpPr>
              <p:nvPr/>
            </p:nvCxnSpPr>
            <p:spPr>
              <a:xfrm rot="16200000" flipH="1">
                <a:off x="1834142" y="3035819"/>
                <a:ext cx="141621" cy="1498933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>
                <a:stCxn id="57" idx="7"/>
                <a:endCxn id="62" idx="2"/>
              </p:cNvCxnSpPr>
              <p:nvPr/>
            </p:nvCxnSpPr>
            <p:spPr>
              <a:xfrm rot="5400000" flipH="1" flipV="1">
                <a:off x="2791405" y="1220054"/>
                <a:ext cx="836945" cy="1689433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>
                <a:stCxn id="57" idx="6"/>
                <a:endCxn id="63" idx="2"/>
              </p:cNvCxnSpPr>
              <p:nvPr/>
            </p:nvCxnSpPr>
            <p:spPr>
              <a:xfrm flipV="1">
                <a:off x="2397244" y="2065397"/>
                <a:ext cx="1819275" cy="495300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>
                <a:stCxn id="57" idx="5"/>
                <a:endCxn id="64" idx="2"/>
              </p:cNvCxnSpPr>
              <p:nvPr/>
            </p:nvCxnSpPr>
            <p:spPr>
              <a:xfrm rot="5400000" flipH="1" flipV="1">
                <a:off x="3299738" y="1568970"/>
                <a:ext cx="134604" cy="2003758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>
                <a:stCxn id="59" idx="7"/>
                <a:endCxn id="62" idx="3"/>
              </p:cNvCxnSpPr>
              <p:nvPr/>
            </p:nvCxnSpPr>
            <p:spPr>
              <a:xfrm rot="5400000" flipH="1" flipV="1">
                <a:off x="2717586" y="1533252"/>
                <a:ext cx="1178591" cy="155959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>
                <a:stCxn id="59" idx="6"/>
                <a:endCxn id="65" idx="2"/>
              </p:cNvCxnSpPr>
              <p:nvPr/>
            </p:nvCxnSpPr>
            <p:spPr>
              <a:xfrm flipV="1">
                <a:off x="2559169" y="2941697"/>
                <a:ext cx="1971675" cy="38100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>
                <a:stCxn id="59" idx="5"/>
                <a:endCxn id="67" idx="2"/>
              </p:cNvCxnSpPr>
              <p:nvPr/>
            </p:nvCxnSpPr>
            <p:spPr>
              <a:xfrm rot="16200000" flipH="1">
                <a:off x="3439105" y="2145232"/>
                <a:ext cx="332121" cy="2156158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>
                <a:stCxn id="60" idx="7"/>
                <a:endCxn id="63" idx="3"/>
              </p:cNvCxnSpPr>
              <p:nvPr/>
            </p:nvCxnSpPr>
            <p:spPr>
              <a:xfrm rot="5400000" flipH="1" flipV="1">
                <a:off x="2865224" y="1957114"/>
                <a:ext cx="1197641" cy="1569116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>
                <a:stCxn id="60" idx="6"/>
                <a:endCxn id="65" idx="3"/>
              </p:cNvCxnSpPr>
              <p:nvPr/>
            </p:nvCxnSpPr>
            <p:spPr>
              <a:xfrm flipV="1">
                <a:off x="2711569" y="3019151"/>
                <a:ext cx="1851358" cy="398796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>
                <a:stCxn id="60" idx="5"/>
                <a:endCxn id="66" idx="2"/>
              </p:cNvCxnSpPr>
              <p:nvPr/>
            </p:nvCxnSpPr>
            <p:spPr>
              <a:xfrm rot="16200000" flipH="1">
                <a:off x="3586742" y="2588144"/>
                <a:ext cx="351171" cy="2165683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>
                <a:stCxn id="61" idx="7"/>
                <a:endCxn id="64" idx="3"/>
              </p:cNvCxnSpPr>
              <p:nvPr/>
            </p:nvCxnSpPr>
            <p:spPr>
              <a:xfrm rot="5400000" flipH="1" flipV="1">
                <a:off x="3022386" y="2400027"/>
                <a:ext cx="1197641" cy="155959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>
                <a:stCxn id="61" idx="6"/>
                <a:endCxn id="66" idx="3"/>
              </p:cNvCxnSpPr>
              <p:nvPr/>
            </p:nvCxnSpPr>
            <p:spPr>
              <a:xfrm>
                <a:off x="2873494" y="3856097"/>
                <a:ext cx="2003758" cy="67929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>
                <a:stCxn id="62" idx="6"/>
                <a:endCxn id="68" idx="1"/>
              </p:cNvCxnSpPr>
              <p:nvPr/>
            </p:nvCxnSpPr>
            <p:spPr>
              <a:xfrm>
                <a:off x="4273669" y="1646297"/>
                <a:ext cx="2099008" cy="436895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>
                <a:stCxn id="62" idx="5"/>
                <a:endCxn id="69" idx="1"/>
              </p:cNvCxnSpPr>
              <p:nvPr/>
            </p:nvCxnSpPr>
            <p:spPr>
              <a:xfrm rot="16200000" flipH="1">
                <a:off x="4994061" y="971275"/>
                <a:ext cx="778541" cy="228349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/>
              <p:cNvCxnSpPr>
                <a:stCxn id="63" idx="6"/>
                <a:endCxn id="68" idx="2"/>
              </p:cNvCxnSpPr>
              <p:nvPr/>
            </p:nvCxnSpPr>
            <p:spPr>
              <a:xfrm>
                <a:off x="4435594" y="2065397"/>
                <a:ext cx="1905000" cy="95250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/>
              <p:cNvCxnSpPr>
                <a:stCxn id="63" idx="5"/>
                <a:endCxn id="70" idx="1"/>
              </p:cNvCxnSpPr>
              <p:nvPr/>
            </p:nvCxnSpPr>
            <p:spPr>
              <a:xfrm rot="16200000" flipH="1">
                <a:off x="5146461" y="1399900"/>
                <a:ext cx="797591" cy="228349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>
                <a:stCxn id="64" idx="6"/>
                <a:endCxn id="69" idx="2"/>
              </p:cNvCxnSpPr>
              <p:nvPr/>
            </p:nvCxnSpPr>
            <p:spPr>
              <a:xfrm>
                <a:off x="4587994" y="2503547"/>
                <a:ext cx="1905000" cy="76200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>
                <a:stCxn id="64" idx="5"/>
                <a:endCxn id="70" idx="2"/>
              </p:cNvCxnSpPr>
              <p:nvPr/>
            </p:nvCxnSpPr>
            <p:spPr>
              <a:xfrm rot="16200000" flipH="1">
                <a:off x="5386967" y="1749945"/>
                <a:ext cx="436896" cy="2099008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>
                <a:stCxn id="65" idx="7"/>
                <a:endCxn id="68" idx="3"/>
              </p:cNvCxnSpPr>
              <p:nvPr/>
            </p:nvCxnSpPr>
            <p:spPr>
              <a:xfrm rot="5400000" flipH="1" flipV="1">
                <a:off x="5232186" y="1723752"/>
                <a:ext cx="626141" cy="165484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/>
              <p:cNvCxnSpPr>
                <a:stCxn id="65" idx="6"/>
                <a:endCxn id="71" idx="1"/>
              </p:cNvCxnSpPr>
              <p:nvPr/>
            </p:nvCxnSpPr>
            <p:spPr>
              <a:xfrm>
                <a:off x="4749919" y="2941697"/>
                <a:ext cx="2099008" cy="436895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>
                <a:stCxn id="67" idx="7"/>
                <a:endCxn id="69" idx="3"/>
              </p:cNvCxnSpPr>
              <p:nvPr/>
            </p:nvCxnSpPr>
            <p:spPr>
              <a:xfrm rot="5400000" flipH="1" flipV="1">
                <a:off x="5370298" y="2157139"/>
                <a:ext cx="654716" cy="165484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/>
              <p:cNvCxnSpPr>
                <a:stCxn id="67" idx="6"/>
                <a:endCxn id="71" idx="2"/>
              </p:cNvCxnSpPr>
              <p:nvPr/>
            </p:nvCxnSpPr>
            <p:spPr>
              <a:xfrm>
                <a:off x="4902319" y="3389372"/>
                <a:ext cx="1914525" cy="66675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>
                <a:stCxn id="66" idx="7"/>
                <a:endCxn id="70" idx="3"/>
              </p:cNvCxnSpPr>
              <p:nvPr/>
            </p:nvCxnSpPr>
            <p:spPr>
              <a:xfrm rot="5400000" flipH="1" flipV="1">
                <a:off x="5522698" y="2604814"/>
                <a:ext cx="673766" cy="165484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/>
              <p:cNvCxnSpPr>
                <a:stCxn id="66" idx="6"/>
                <a:endCxn id="71" idx="3"/>
              </p:cNvCxnSpPr>
              <p:nvPr/>
            </p:nvCxnSpPr>
            <p:spPr>
              <a:xfrm flipV="1">
                <a:off x="5064244" y="3533501"/>
                <a:ext cx="1784683" cy="31307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/>
              <p:cNvCxnSpPr>
                <a:stCxn id="68" idx="6"/>
                <a:endCxn id="58" idx="1"/>
              </p:cNvCxnSpPr>
              <p:nvPr/>
            </p:nvCxnSpPr>
            <p:spPr>
              <a:xfrm>
                <a:off x="6559669" y="2160647"/>
                <a:ext cx="1575133" cy="417845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>
                <a:stCxn id="69" idx="6"/>
                <a:endCxn id="58" idx="2"/>
              </p:cNvCxnSpPr>
              <p:nvPr/>
            </p:nvCxnSpPr>
            <p:spPr>
              <a:xfrm>
                <a:off x="6712069" y="2579747"/>
                <a:ext cx="1390650" cy="76200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/>
              <p:cNvCxnSpPr>
                <a:stCxn id="70" idx="6"/>
                <a:endCxn id="58" idx="2"/>
              </p:cNvCxnSpPr>
              <p:nvPr/>
            </p:nvCxnSpPr>
            <p:spPr>
              <a:xfrm flipV="1">
                <a:off x="6873994" y="2655947"/>
                <a:ext cx="1228725" cy="361950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/>
              <p:cNvCxnSpPr>
                <a:stCxn id="71" idx="6"/>
                <a:endCxn id="58" idx="3"/>
              </p:cNvCxnSpPr>
              <p:nvPr/>
            </p:nvCxnSpPr>
            <p:spPr>
              <a:xfrm flipV="1">
                <a:off x="7035919" y="2733401"/>
                <a:ext cx="1098883" cy="722646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4" name="TextBox 103"/>
            <p:cNvSpPr txBox="1"/>
            <p:nvPr/>
          </p:nvSpPr>
          <p:spPr>
            <a:xfrm>
              <a:off x="1121432" y="3804242"/>
              <a:ext cx="3642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chemeClr val="bg1">
                      <a:lumMod val="75000"/>
                    </a:schemeClr>
                  </a:solidFill>
                  <a:latin typeface="cmsy10"/>
                </a:rPr>
                <a:t>;</a:t>
              </a:r>
              <a:endParaRPr lang="en-US" sz="2800" dirty="0">
                <a:solidFill>
                  <a:schemeClr val="bg1">
                    <a:lumMod val="75000"/>
                  </a:schemeClr>
                </a:solidFill>
                <a:latin typeface="cmsy10"/>
              </a:endParaRP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7677508" y="2863970"/>
              <a:ext cx="38824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solidFill>
                    <a:schemeClr val="bg1">
                      <a:lumMod val="75000"/>
                    </a:schemeClr>
                  </a:solidFill>
                </a:rPr>
                <a:t>V</a:t>
              </a:r>
              <a:endParaRPr lang="en-US" sz="2800" dirty="0">
                <a:solidFill>
                  <a:schemeClr val="bg1">
                    <a:lumMod val="75000"/>
                  </a:schemeClr>
                </a:solidFill>
                <a:latin typeface="cmsy1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990600"/>
          </a:xfrm>
        </p:spPr>
        <p:txBody>
          <a:bodyPr>
            <a:normAutofit/>
          </a:bodyPr>
          <a:lstStyle/>
          <a:p>
            <a:r>
              <a:rPr lang="en-US" b="1" dirty="0" smtClean="0"/>
              <a:t>Example:</a:t>
            </a:r>
            <a:r>
              <a:rPr lang="en-US" dirty="0" smtClean="0"/>
              <a:t> Concave Functions</a:t>
            </a:r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" y="4465637"/>
            <a:ext cx="8305800" cy="22082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Concave Functions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Let h :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sbm10"/>
                <a:ea typeface="+mn-ea"/>
                <a:cs typeface="+mn-cs"/>
              </a:rPr>
              <a:t>R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msy10"/>
                <a:ea typeface="+mn-ea"/>
                <a:cs typeface="+mn-cs"/>
              </a:rPr>
              <a:t>!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sbm10"/>
                <a:ea typeface="+mn-ea"/>
                <a:cs typeface="+mn-cs"/>
              </a:rPr>
              <a:t>R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be concave.</a:t>
            </a:r>
            <a:b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each S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msy10"/>
                <a:ea typeface="+mn-ea"/>
                <a:cs typeface="+mn-cs"/>
              </a:rPr>
              <a:t>µ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V, let f(S) = h(|S|).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b="1" dirty="0" smtClean="0"/>
              <a:t>Claim:</a:t>
            </a:r>
            <a:r>
              <a:rPr lang="en-US" sz="3200" dirty="0" smtClean="0"/>
              <a:t> f is </a:t>
            </a:r>
            <a:r>
              <a:rPr lang="en-US" sz="3200" dirty="0" err="1" smtClean="0"/>
              <a:t>submodular</a:t>
            </a:r>
            <a:r>
              <a:rPr lang="en-US" sz="3200" dirty="0" smtClean="0"/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 prove a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partial converse.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3" name="Freeform 102"/>
          <p:cNvSpPr/>
          <p:nvPr/>
        </p:nvSpPr>
        <p:spPr>
          <a:xfrm>
            <a:off x="1073788" y="1155700"/>
            <a:ext cx="7204656" cy="2391874"/>
          </a:xfrm>
          <a:custGeom>
            <a:avLst/>
            <a:gdLst>
              <a:gd name="connsiteX0" fmla="*/ 11502 w 8150524"/>
              <a:gd name="connsiteY0" fmla="*/ 2690003 h 2920041"/>
              <a:gd name="connsiteX1" fmla="*/ 1547004 w 8150524"/>
              <a:gd name="connsiteY1" fmla="*/ 2198298 h 2920041"/>
              <a:gd name="connsiteX2" fmla="*/ 4367842 w 8150524"/>
              <a:gd name="connsiteY2" fmla="*/ 2060275 h 2920041"/>
              <a:gd name="connsiteX3" fmla="*/ 8120332 w 8150524"/>
              <a:gd name="connsiteY3" fmla="*/ 1171754 h 2920041"/>
              <a:gd name="connsiteX4" fmla="*/ 4548996 w 8150524"/>
              <a:gd name="connsiteY4" fmla="*/ 58947 h 2920041"/>
              <a:gd name="connsiteX5" fmla="*/ 1616015 w 8150524"/>
              <a:gd name="connsiteY5" fmla="*/ 818071 h 2920041"/>
              <a:gd name="connsiteX6" fmla="*/ 11502 w 8150524"/>
              <a:gd name="connsiteY6" fmla="*/ 2690003 h 2920041"/>
              <a:gd name="connsiteX0" fmla="*/ 11502 w 8150524"/>
              <a:gd name="connsiteY0" fmla="*/ 2690003 h 2920041"/>
              <a:gd name="connsiteX1" fmla="*/ 1547004 w 8150524"/>
              <a:gd name="connsiteY1" fmla="*/ 2198298 h 2920041"/>
              <a:gd name="connsiteX2" fmla="*/ 4367842 w 8150524"/>
              <a:gd name="connsiteY2" fmla="*/ 2060275 h 2920041"/>
              <a:gd name="connsiteX3" fmla="*/ 8120332 w 8150524"/>
              <a:gd name="connsiteY3" fmla="*/ 1171754 h 2920041"/>
              <a:gd name="connsiteX4" fmla="*/ 4548996 w 8150524"/>
              <a:gd name="connsiteY4" fmla="*/ 58947 h 2920041"/>
              <a:gd name="connsiteX5" fmla="*/ 1616015 w 8150524"/>
              <a:gd name="connsiteY5" fmla="*/ 818071 h 2920041"/>
              <a:gd name="connsiteX6" fmla="*/ 11502 w 8150524"/>
              <a:gd name="connsiteY6" fmla="*/ 2690003 h 2920041"/>
              <a:gd name="connsiteX0" fmla="*/ 11502 w 8120332"/>
              <a:gd name="connsiteY0" fmla="*/ 2690003 h 2920041"/>
              <a:gd name="connsiteX1" fmla="*/ 1547004 w 8120332"/>
              <a:gd name="connsiteY1" fmla="*/ 2198298 h 2920041"/>
              <a:gd name="connsiteX2" fmla="*/ 4367842 w 8120332"/>
              <a:gd name="connsiteY2" fmla="*/ 2060275 h 2920041"/>
              <a:gd name="connsiteX3" fmla="*/ 8120332 w 8120332"/>
              <a:gd name="connsiteY3" fmla="*/ 1171754 h 2920041"/>
              <a:gd name="connsiteX4" fmla="*/ 4548996 w 8120332"/>
              <a:gd name="connsiteY4" fmla="*/ 58947 h 2920041"/>
              <a:gd name="connsiteX5" fmla="*/ 1616015 w 8120332"/>
              <a:gd name="connsiteY5" fmla="*/ 818071 h 2920041"/>
              <a:gd name="connsiteX6" fmla="*/ 11502 w 8120332"/>
              <a:gd name="connsiteY6" fmla="*/ 2690003 h 2920041"/>
              <a:gd name="connsiteX0" fmla="*/ 11502 w 8120332"/>
              <a:gd name="connsiteY0" fmla="*/ 2690003 h 2920041"/>
              <a:gd name="connsiteX1" fmla="*/ 1547004 w 8120332"/>
              <a:gd name="connsiteY1" fmla="*/ 2198298 h 2920041"/>
              <a:gd name="connsiteX2" fmla="*/ 4367842 w 8120332"/>
              <a:gd name="connsiteY2" fmla="*/ 2060275 h 2920041"/>
              <a:gd name="connsiteX3" fmla="*/ 8120332 w 8120332"/>
              <a:gd name="connsiteY3" fmla="*/ 1171754 h 2920041"/>
              <a:gd name="connsiteX4" fmla="*/ 4548996 w 8120332"/>
              <a:gd name="connsiteY4" fmla="*/ 58947 h 2920041"/>
              <a:gd name="connsiteX5" fmla="*/ 1616015 w 8120332"/>
              <a:gd name="connsiteY5" fmla="*/ 818071 h 2920041"/>
              <a:gd name="connsiteX6" fmla="*/ 11502 w 8120332"/>
              <a:gd name="connsiteY6" fmla="*/ 2690003 h 2920041"/>
              <a:gd name="connsiteX0" fmla="*/ 11502 w 8120332"/>
              <a:gd name="connsiteY0" fmla="*/ 2690003 h 2920041"/>
              <a:gd name="connsiteX1" fmla="*/ 1547004 w 8120332"/>
              <a:gd name="connsiteY1" fmla="*/ 2198298 h 2920041"/>
              <a:gd name="connsiteX2" fmla="*/ 4367842 w 8120332"/>
              <a:gd name="connsiteY2" fmla="*/ 2060275 h 2920041"/>
              <a:gd name="connsiteX3" fmla="*/ 8120332 w 8120332"/>
              <a:gd name="connsiteY3" fmla="*/ 1171754 h 2920041"/>
              <a:gd name="connsiteX4" fmla="*/ 4548996 w 8120332"/>
              <a:gd name="connsiteY4" fmla="*/ 58947 h 2920041"/>
              <a:gd name="connsiteX5" fmla="*/ 1616015 w 8120332"/>
              <a:gd name="connsiteY5" fmla="*/ 818071 h 2920041"/>
              <a:gd name="connsiteX6" fmla="*/ 11502 w 8120332"/>
              <a:gd name="connsiteY6" fmla="*/ 2690003 h 2920041"/>
              <a:gd name="connsiteX0" fmla="*/ 0 w 8108830"/>
              <a:gd name="connsiteY0" fmla="*/ 2690003 h 2690003"/>
              <a:gd name="connsiteX1" fmla="*/ 1535502 w 8108830"/>
              <a:gd name="connsiteY1" fmla="*/ 2198298 h 2690003"/>
              <a:gd name="connsiteX2" fmla="*/ 4356340 w 8108830"/>
              <a:gd name="connsiteY2" fmla="*/ 2060275 h 2690003"/>
              <a:gd name="connsiteX3" fmla="*/ 8108830 w 8108830"/>
              <a:gd name="connsiteY3" fmla="*/ 1171754 h 2690003"/>
              <a:gd name="connsiteX4" fmla="*/ 4537494 w 8108830"/>
              <a:gd name="connsiteY4" fmla="*/ 58947 h 2690003"/>
              <a:gd name="connsiteX5" fmla="*/ 1604513 w 8108830"/>
              <a:gd name="connsiteY5" fmla="*/ 818071 h 2690003"/>
              <a:gd name="connsiteX6" fmla="*/ 0 w 8108830"/>
              <a:gd name="connsiteY6" fmla="*/ 2690003 h 2690003"/>
              <a:gd name="connsiteX0" fmla="*/ 0 w 8108830"/>
              <a:gd name="connsiteY0" fmla="*/ 2690003 h 2690003"/>
              <a:gd name="connsiteX1" fmla="*/ 1535502 w 8108830"/>
              <a:gd name="connsiteY1" fmla="*/ 2198298 h 2690003"/>
              <a:gd name="connsiteX2" fmla="*/ 4356340 w 8108830"/>
              <a:gd name="connsiteY2" fmla="*/ 2060275 h 2690003"/>
              <a:gd name="connsiteX3" fmla="*/ 8108830 w 8108830"/>
              <a:gd name="connsiteY3" fmla="*/ 1171754 h 2690003"/>
              <a:gd name="connsiteX4" fmla="*/ 4537494 w 8108830"/>
              <a:gd name="connsiteY4" fmla="*/ 58947 h 2690003"/>
              <a:gd name="connsiteX5" fmla="*/ 1604513 w 8108830"/>
              <a:gd name="connsiteY5" fmla="*/ 818071 h 2690003"/>
              <a:gd name="connsiteX6" fmla="*/ 0 w 8108830"/>
              <a:gd name="connsiteY6" fmla="*/ 2690003 h 2690003"/>
              <a:gd name="connsiteX0" fmla="*/ 0 w 8108830"/>
              <a:gd name="connsiteY0" fmla="*/ 2697412 h 2697412"/>
              <a:gd name="connsiteX1" fmla="*/ 1535502 w 8108830"/>
              <a:gd name="connsiteY1" fmla="*/ 2205707 h 2697412"/>
              <a:gd name="connsiteX2" fmla="*/ 4356340 w 8108830"/>
              <a:gd name="connsiteY2" fmla="*/ 2067684 h 2697412"/>
              <a:gd name="connsiteX3" fmla="*/ 8108830 w 8108830"/>
              <a:gd name="connsiteY3" fmla="*/ 1179163 h 2697412"/>
              <a:gd name="connsiteX4" fmla="*/ 4537494 w 8108830"/>
              <a:gd name="connsiteY4" fmla="*/ 66356 h 2697412"/>
              <a:gd name="connsiteX5" fmla="*/ 1680713 w 8108830"/>
              <a:gd name="connsiteY5" fmla="*/ 781030 h 2697412"/>
              <a:gd name="connsiteX6" fmla="*/ 0 w 8108830"/>
              <a:gd name="connsiteY6" fmla="*/ 2697412 h 2697412"/>
              <a:gd name="connsiteX0" fmla="*/ 0 w 8108830"/>
              <a:gd name="connsiteY0" fmla="*/ 2697412 h 2697412"/>
              <a:gd name="connsiteX1" fmla="*/ 1535502 w 8108830"/>
              <a:gd name="connsiteY1" fmla="*/ 2205707 h 2697412"/>
              <a:gd name="connsiteX2" fmla="*/ 4356340 w 8108830"/>
              <a:gd name="connsiteY2" fmla="*/ 2067684 h 2697412"/>
              <a:gd name="connsiteX3" fmla="*/ 8108830 w 8108830"/>
              <a:gd name="connsiteY3" fmla="*/ 1179163 h 2697412"/>
              <a:gd name="connsiteX4" fmla="*/ 4537494 w 8108830"/>
              <a:gd name="connsiteY4" fmla="*/ 66356 h 2697412"/>
              <a:gd name="connsiteX5" fmla="*/ 1680713 w 8108830"/>
              <a:gd name="connsiteY5" fmla="*/ 781030 h 2697412"/>
              <a:gd name="connsiteX6" fmla="*/ 0 w 8108830"/>
              <a:gd name="connsiteY6" fmla="*/ 2697412 h 2697412"/>
              <a:gd name="connsiteX0" fmla="*/ 0 w 8108830"/>
              <a:gd name="connsiteY0" fmla="*/ 2697412 h 2697412"/>
              <a:gd name="connsiteX1" fmla="*/ 1535502 w 8108830"/>
              <a:gd name="connsiteY1" fmla="*/ 2205707 h 2697412"/>
              <a:gd name="connsiteX2" fmla="*/ 4356340 w 8108830"/>
              <a:gd name="connsiteY2" fmla="*/ 2067684 h 2697412"/>
              <a:gd name="connsiteX3" fmla="*/ 8108830 w 8108830"/>
              <a:gd name="connsiteY3" fmla="*/ 1179163 h 2697412"/>
              <a:gd name="connsiteX4" fmla="*/ 4537494 w 8108830"/>
              <a:gd name="connsiteY4" fmla="*/ 66356 h 2697412"/>
              <a:gd name="connsiteX5" fmla="*/ 1680713 w 8108830"/>
              <a:gd name="connsiteY5" fmla="*/ 781030 h 2697412"/>
              <a:gd name="connsiteX6" fmla="*/ 0 w 8108830"/>
              <a:gd name="connsiteY6" fmla="*/ 2697412 h 2697412"/>
              <a:gd name="connsiteX0" fmla="*/ 0 w 8108830"/>
              <a:gd name="connsiteY0" fmla="*/ 2697412 h 2697412"/>
              <a:gd name="connsiteX1" fmla="*/ 1535502 w 8108830"/>
              <a:gd name="connsiteY1" fmla="*/ 2205707 h 2697412"/>
              <a:gd name="connsiteX2" fmla="*/ 4356340 w 8108830"/>
              <a:gd name="connsiteY2" fmla="*/ 2067684 h 2697412"/>
              <a:gd name="connsiteX3" fmla="*/ 8108830 w 8108830"/>
              <a:gd name="connsiteY3" fmla="*/ 1179163 h 2697412"/>
              <a:gd name="connsiteX4" fmla="*/ 4537494 w 8108830"/>
              <a:gd name="connsiteY4" fmla="*/ 66356 h 2697412"/>
              <a:gd name="connsiteX5" fmla="*/ 1680713 w 8108830"/>
              <a:gd name="connsiteY5" fmla="*/ 781030 h 2697412"/>
              <a:gd name="connsiteX6" fmla="*/ 0 w 8108830"/>
              <a:gd name="connsiteY6" fmla="*/ 2697412 h 2697412"/>
              <a:gd name="connsiteX0" fmla="*/ 0 w 8108830"/>
              <a:gd name="connsiteY0" fmla="*/ 2697412 h 2697412"/>
              <a:gd name="connsiteX1" fmla="*/ 1535502 w 8108830"/>
              <a:gd name="connsiteY1" fmla="*/ 2205707 h 2697412"/>
              <a:gd name="connsiteX2" fmla="*/ 4356340 w 8108830"/>
              <a:gd name="connsiteY2" fmla="*/ 2067684 h 2697412"/>
              <a:gd name="connsiteX3" fmla="*/ 8108830 w 8108830"/>
              <a:gd name="connsiteY3" fmla="*/ 1179163 h 2697412"/>
              <a:gd name="connsiteX4" fmla="*/ 4537494 w 8108830"/>
              <a:gd name="connsiteY4" fmla="*/ 66356 h 2697412"/>
              <a:gd name="connsiteX5" fmla="*/ 1680713 w 8108830"/>
              <a:gd name="connsiteY5" fmla="*/ 781030 h 2697412"/>
              <a:gd name="connsiteX6" fmla="*/ 0 w 8108830"/>
              <a:gd name="connsiteY6" fmla="*/ 2697412 h 2697412"/>
              <a:gd name="connsiteX0" fmla="*/ 0 w 8108830"/>
              <a:gd name="connsiteY0" fmla="*/ 2697412 h 2697412"/>
              <a:gd name="connsiteX1" fmla="*/ 1535502 w 8108830"/>
              <a:gd name="connsiteY1" fmla="*/ 2205707 h 2697412"/>
              <a:gd name="connsiteX2" fmla="*/ 4356340 w 8108830"/>
              <a:gd name="connsiteY2" fmla="*/ 2067684 h 2697412"/>
              <a:gd name="connsiteX3" fmla="*/ 8108830 w 8108830"/>
              <a:gd name="connsiteY3" fmla="*/ 1179163 h 2697412"/>
              <a:gd name="connsiteX4" fmla="*/ 4537494 w 8108830"/>
              <a:gd name="connsiteY4" fmla="*/ 66356 h 2697412"/>
              <a:gd name="connsiteX5" fmla="*/ 1680713 w 8108830"/>
              <a:gd name="connsiteY5" fmla="*/ 781030 h 2697412"/>
              <a:gd name="connsiteX6" fmla="*/ 0 w 8108830"/>
              <a:gd name="connsiteY6" fmla="*/ 2697412 h 2697412"/>
              <a:gd name="connsiteX0" fmla="*/ 0 w 8108830"/>
              <a:gd name="connsiteY0" fmla="*/ 2697412 h 2697412"/>
              <a:gd name="connsiteX1" fmla="*/ 1535502 w 8108830"/>
              <a:gd name="connsiteY1" fmla="*/ 2205707 h 2697412"/>
              <a:gd name="connsiteX2" fmla="*/ 4356340 w 8108830"/>
              <a:gd name="connsiteY2" fmla="*/ 2067684 h 2697412"/>
              <a:gd name="connsiteX3" fmla="*/ 8108830 w 8108830"/>
              <a:gd name="connsiteY3" fmla="*/ 1179163 h 2697412"/>
              <a:gd name="connsiteX4" fmla="*/ 4537494 w 8108830"/>
              <a:gd name="connsiteY4" fmla="*/ 66356 h 2697412"/>
              <a:gd name="connsiteX5" fmla="*/ 1680713 w 8108830"/>
              <a:gd name="connsiteY5" fmla="*/ 781030 h 2697412"/>
              <a:gd name="connsiteX6" fmla="*/ 0 w 8108830"/>
              <a:gd name="connsiteY6" fmla="*/ 2697412 h 2697412"/>
              <a:gd name="connsiteX0" fmla="*/ 0 w 8108830"/>
              <a:gd name="connsiteY0" fmla="*/ 2773612 h 2773612"/>
              <a:gd name="connsiteX1" fmla="*/ 1535502 w 8108830"/>
              <a:gd name="connsiteY1" fmla="*/ 2281907 h 2773612"/>
              <a:gd name="connsiteX2" fmla="*/ 4356340 w 8108830"/>
              <a:gd name="connsiteY2" fmla="*/ 2143884 h 2773612"/>
              <a:gd name="connsiteX3" fmla="*/ 8108830 w 8108830"/>
              <a:gd name="connsiteY3" fmla="*/ 1255363 h 2773612"/>
              <a:gd name="connsiteX4" fmla="*/ 4537494 w 8108830"/>
              <a:gd name="connsiteY4" fmla="*/ 142556 h 2773612"/>
              <a:gd name="connsiteX5" fmla="*/ 1680713 w 8108830"/>
              <a:gd name="connsiteY5" fmla="*/ 857230 h 2773612"/>
              <a:gd name="connsiteX6" fmla="*/ 0 w 8108830"/>
              <a:gd name="connsiteY6" fmla="*/ 2773612 h 2773612"/>
              <a:gd name="connsiteX0" fmla="*/ 0 w 8108830"/>
              <a:gd name="connsiteY0" fmla="*/ 2773612 h 2773612"/>
              <a:gd name="connsiteX1" fmla="*/ 1535502 w 8108830"/>
              <a:gd name="connsiteY1" fmla="*/ 2281907 h 2773612"/>
              <a:gd name="connsiteX2" fmla="*/ 4356340 w 8108830"/>
              <a:gd name="connsiteY2" fmla="*/ 2143884 h 2773612"/>
              <a:gd name="connsiteX3" fmla="*/ 8108830 w 8108830"/>
              <a:gd name="connsiteY3" fmla="*/ 1255363 h 2773612"/>
              <a:gd name="connsiteX4" fmla="*/ 4537494 w 8108830"/>
              <a:gd name="connsiteY4" fmla="*/ 142556 h 2773612"/>
              <a:gd name="connsiteX5" fmla="*/ 1680713 w 8108830"/>
              <a:gd name="connsiteY5" fmla="*/ 857230 h 2773612"/>
              <a:gd name="connsiteX6" fmla="*/ 0 w 8108830"/>
              <a:gd name="connsiteY6" fmla="*/ 2773612 h 2773612"/>
              <a:gd name="connsiteX0" fmla="*/ 0 w 8108830"/>
              <a:gd name="connsiteY0" fmla="*/ 2773612 h 2773612"/>
              <a:gd name="connsiteX1" fmla="*/ 1535502 w 8108830"/>
              <a:gd name="connsiteY1" fmla="*/ 2281907 h 2773612"/>
              <a:gd name="connsiteX2" fmla="*/ 5245340 w 8108830"/>
              <a:gd name="connsiteY2" fmla="*/ 1997834 h 2773612"/>
              <a:gd name="connsiteX3" fmla="*/ 8108830 w 8108830"/>
              <a:gd name="connsiteY3" fmla="*/ 1255363 h 2773612"/>
              <a:gd name="connsiteX4" fmla="*/ 4537494 w 8108830"/>
              <a:gd name="connsiteY4" fmla="*/ 142556 h 2773612"/>
              <a:gd name="connsiteX5" fmla="*/ 1680713 w 8108830"/>
              <a:gd name="connsiteY5" fmla="*/ 857230 h 2773612"/>
              <a:gd name="connsiteX6" fmla="*/ 0 w 8108830"/>
              <a:gd name="connsiteY6" fmla="*/ 2773612 h 2773612"/>
              <a:gd name="connsiteX0" fmla="*/ 0 w 8108830"/>
              <a:gd name="connsiteY0" fmla="*/ 2773612 h 2773612"/>
              <a:gd name="connsiteX1" fmla="*/ 1535502 w 8108830"/>
              <a:gd name="connsiteY1" fmla="*/ 2281907 h 2773612"/>
              <a:gd name="connsiteX2" fmla="*/ 5245340 w 8108830"/>
              <a:gd name="connsiteY2" fmla="*/ 1997834 h 2773612"/>
              <a:gd name="connsiteX3" fmla="*/ 8108830 w 8108830"/>
              <a:gd name="connsiteY3" fmla="*/ 1255363 h 2773612"/>
              <a:gd name="connsiteX4" fmla="*/ 4537494 w 8108830"/>
              <a:gd name="connsiteY4" fmla="*/ 142556 h 2773612"/>
              <a:gd name="connsiteX5" fmla="*/ 1680713 w 8108830"/>
              <a:gd name="connsiteY5" fmla="*/ 857230 h 2773612"/>
              <a:gd name="connsiteX6" fmla="*/ 0 w 8108830"/>
              <a:gd name="connsiteY6" fmla="*/ 2773612 h 2773612"/>
              <a:gd name="connsiteX0" fmla="*/ 0 w 8108830"/>
              <a:gd name="connsiteY0" fmla="*/ 2773612 h 2773612"/>
              <a:gd name="connsiteX1" fmla="*/ 1535502 w 8108830"/>
              <a:gd name="connsiteY1" fmla="*/ 2281907 h 2773612"/>
              <a:gd name="connsiteX2" fmla="*/ 5245340 w 8108830"/>
              <a:gd name="connsiteY2" fmla="*/ 1997834 h 2773612"/>
              <a:gd name="connsiteX3" fmla="*/ 8108830 w 8108830"/>
              <a:gd name="connsiteY3" fmla="*/ 1255363 h 2773612"/>
              <a:gd name="connsiteX4" fmla="*/ 4537494 w 8108830"/>
              <a:gd name="connsiteY4" fmla="*/ 142556 h 2773612"/>
              <a:gd name="connsiteX5" fmla="*/ 1680713 w 8108830"/>
              <a:gd name="connsiteY5" fmla="*/ 857230 h 2773612"/>
              <a:gd name="connsiteX6" fmla="*/ 0 w 8108830"/>
              <a:gd name="connsiteY6" fmla="*/ 2773612 h 2773612"/>
              <a:gd name="connsiteX0" fmla="*/ 0 w 8108830"/>
              <a:gd name="connsiteY0" fmla="*/ 2773612 h 2773612"/>
              <a:gd name="connsiteX1" fmla="*/ 1535502 w 8108830"/>
              <a:gd name="connsiteY1" fmla="*/ 2281907 h 2773612"/>
              <a:gd name="connsiteX2" fmla="*/ 4077299 w 8108830"/>
              <a:gd name="connsiteY2" fmla="*/ 2157782 h 2773612"/>
              <a:gd name="connsiteX3" fmla="*/ 5245340 w 8108830"/>
              <a:gd name="connsiteY3" fmla="*/ 1997834 h 2773612"/>
              <a:gd name="connsiteX4" fmla="*/ 8108830 w 8108830"/>
              <a:gd name="connsiteY4" fmla="*/ 1255363 h 2773612"/>
              <a:gd name="connsiteX5" fmla="*/ 4537494 w 8108830"/>
              <a:gd name="connsiteY5" fmla="*/ 142556 h 2773612"/>
              <a:gd name="connsiteX6" fmla="*/ 1680713 w 8108830"/>
              <a:gd name="connsiteY6" fmla="*/ 857230 h 2773612"/>
              <a:gd name="connsiteX7" fmla="*/ 0 w 8108830"/>
              <a:gd name="connsiteY7" fmla="*/ 2773612 h 2773612"/>
              <a:gd name="connsiteX0" fmla="*/ 0 w 8108830"/>
              <a:gd name="connsiteY0" fmla="*/ 2773612 h 2773612"/>
              <a:gd name="connsiteX1" fmla="*/ 1535502 w 8108830"/>
              <a:gd name="connsiteY1" fmla="*/ 2281907 h 2773612"/>
              <a:gd name="connsiteX2" fmla="*/ 4077299 w 8108830"/>
              <a:gd name="connsiteY2" fmla="*/ 2157782 h 2773612"/>
              <a:gd name="connsiteX3" fmla="*/ 5245340 w 8108830"/>
              <a:gd name="connsiteY3" fmla="*/ 1997834 h 2773612"/>
              <a:gd name="connsiteX4" fmla="*/ 8108830 w 8108830"/>
              <a:gd name="connsiteY4" fmla="*/ 1255363 h 2773612"/>
              <a:gd name="connsiteX5" fmla="*/ 4537494 w 8108830"/>
              <a:gd name="connsiteY5" fmla="*/ 142556 h 2773612"/>
              <a:gd name="connsiteX6" fmla="*/ 1680713 w 8108830"/>
              <a:gd name="connsiteY6" fmla="*/ 857230 h 2773612"/>
              <a:gd name="connsiteX7" fmla="*/ 0 w 8108830"/>
              <a:gd name="connsiteY7" fmla="*/ 2773612 h 2773612"/>
              <a:gd name="connsiteX0" fmla="*/ 0 w 8108830"/>
              <a:gd name="connsiteY0" fmla="*/ 2773612 h 2773612"/>
              <a:gd name="connsiteX1" fmla="*/ 1535502 w 8108830"/>
              <a:gd name="connsiteY1" fmla="*/ 2281907 h 2773612"/>
              <a:gd name="connsiteX2" fmla="*/ 4077299 w 8108830"/>
              <a:gd name="connsiteY2" fmla="*/ 2157782 h 2773612"/>
              <a:gd name="connsiteX3" fmla="*/ 5245340 w 8108830"/>
              <a:gd name="connsiteY3" fmla="*/ 1997834 h 2773612"/>
              <a:gd name="connsiteX4" fmla="*/ 8108830 w 8108830"/>
              <a:gd name="connsiteY4" fmla="*/ 1255363 h 2773612"/>
              <a:gd name="connsiteX5" fmla="*/ 4537494 w 8108830"/>
              <a:gd name="connsiteY5" fmla="*/ 142556 h 2773612"/>
              <a:gd name="connsiteX6" fmla="*/ 1680713 w 8108830"/>
              <a:gd name="connsiteY6" fmla="*/ 857230 h 2773612"/>
              <a:gd name="connsiteX7" fmla="*/ 0 w 8108830"/>
              <a:gd name="connsiteY7" fmla="*/ 2773612 h 2773612"/>
              <a:gd name="connsiteX0" fmla="*/ 0 w 8108830"/>
              <a:gd name="connsiteY0" fmla="*/ 2773612 h 2773612"/>
              <a:gd name="connsiteX1" fmla="*/ 1535502 w 8108830"/>
              <a:gd name="connsiteY1" fmla="*/ 2281907 h 2773612"/>
              <a:gd name="connsiteX2" fmla="*/ 4077299 w 8108830"/>
              <a:gd name="connsiteY2" fmla="*/ 2157782 h 2773612"/>
              <a:gd name="connsiteX3" fmla="*/ 5245340 w 8108830"/>
              <a:gd name="connsiteY3" fmla="*/ 1997834 h 2773612"/>
              <a:gd name="connsiteX4" fmla="*/ 8108830 w 8108830"/>
              <a:gd name="connsiteY4" fmla="*/ 1255363 h 2773612"/>
              <a:gd name="connsiteX5" fmla="*/ 4537494 w 8108830"/>
              <a:gd name="connsiteY5" fmla="*/ 142556 h 2773612"/>
              <a:gd name="connsiteX6" fmla="*/ 1680713 w 8108830"/>
              <a:gd name="connsiteY6" fmla="*/ 857230 h 2773612"/>
              <a:gd name="connsiteX7" fmla="*/ 0 w 8108830"/>
              <a:gd name="connsiteY7" fmla="*/ 2773612 h 2773612"/>
              <a:gd name="connsiteX0" fmla="*/ 0 w 8108830"/>
              <a:gd name="connsiteY0" fmla="*/ 2773612 h 2773612"/>
              <a:gd name="connsiteX1" fmla="*/ 1535502 w 8108830"/>
              <a:gd name="connsiteY1" fmla="*/ 2281907 h 2773612"/>
              <a:gd name="connsiteX2" fmla="*/ 4077299 w 8108830"/>
              <a:gd name="connsiteY2" fmla="*/ 2157782 h 2773612"/>
              <a:gd name="connsiteX3" fmla="*/ 5245340 w 8108830"/>
              <a:gd name="connsiteY3" fmla="*/ 1997834 h 2773612"/>
              <a:gd name="connsiteX4" fmla="*/ 8108830 w 8108830"/>
              <a:gd name="connsiteY4" fmla="*/ 1255363 h 2773612"/>
              <a:gd name="connsiteX5" fmla="*/ 4537494 w 8108830"/>
              <a:gd name="connsiteY5" fmla="*/ 142556 h 2773612"/>
              <a:gd name="connsiteX6" fmla="*/ 1680713 w 8108830"/>
              <a:gd name="connsiteY6" fmla="*/ 857230 h 2773612"/>
              <a:gd name="connsiteX7" fmla="*/ 0 w 8108830"/>
              <a:gd name="connsiteY7" fmla="*/ 2773612 h 2773612"/>
              <a:gd name="connsiteX0" fmla="*/ 0 w 8108830"/>
              <a:gd name="connsiteY0" fmla="*/ 2773612 h 2773612"/>
              <a:gd name="connsiteX1" fmla="*/ 1535502 w 8108830"/>
              <a:gd name="connsiteY1" fmla="*/ 2281907 h 2773612"/>
              <a:gd name="connsiteX2" fmla="*/ 4077299 w 8108830"/>
              <a:gd name="connsiteY2" fmla="*/ 2157782 h 2773612"/>
              <a:gd name="connsiteX3" fmla="*/ 5245340 w 8108830"/>
              <a:gd name="connsiteY3" fmla="*/ 1997834 h 2773612"/>
              <a:gd name="connsiteX4" fmla="*/ 8108830 w 8108830"/>
              <a:gd name="connsiteY4" fmla="*/ 1255363 h 2773612"/>
              <a:gd name="connsiteX5" fmla="*/ 4537494 w 8108830"/>
              <a:gd name="connsiteY5" fmla="*/ 142556 h 2773612"/>
              <a:gd name="connsiteX6" fmla="*/ 1680713 w 8108830"/>
              <a:gd name="connsiteY6" fmla="*/ 857230 h 2773612"/>
              <a:gd name="connsiteX7" fmla="*/ 0 w 8108830"/>
              <a:gd name="connsiteY7" fmla="*/ 2773612 h 2773612"/>
              <a:gd name="connsiteX0" fmla="*/ 0 w 8108830"/>
              <a:gd name="connsiteY0" fmla="*/ 2773612 h 2773612"/>
              <a:gd name="connsiteX1" fmla="*/ 1535502 w 8108830"/>
              <a:gd name="connsiteY1" fmla="*/ 2281907 h 2773612"/>
              <a:gd name="connsiteX2" fmla="*/ 4077299 w 8108830"/>
              <a:gd name="connsiteY2" fmla="*/ 2157782 h 2773612"/>
              <a:gd name="connsiteX3" fmla="*/ 5245340 w 8108830"/>
              <a:gd name="connsiteY3" fmla="*/ 1997834 h 2773612"/>
              <a:gd name="connsiteX4" fmla="*/ 8108830 w 8108830"/>
              <a:gd name="connsiteY4" fmla="*/ 1255363 h 2773612"/>
              <a:gd name="connsiteX5" fmla="*/ 4537494 w 8108830"/>
              <a:gd name="connsiteY5" fmla="*/ 142556 h 2773612"/>
              <a:gd name="connsiteX6" fmla="*/ 1680713 w 8108830"/>
              <a:gd name="connsiteY6" fmla="*/ 857230 h 2773612"/>
              <a:gd name="connsiteX7" fmla="*/ 0 w 8108830"/>
              <a:gd name="connsiteY7" fmla="*/ 2773612 h 2773612"/>
              <a:gd name="connsiteX0" fmla="*/ 0 w 8108830"/>
              <a:gd name="connsiteY0" fmla="*/ 2773612 h 2773612"/>
              <a:gd name="connsiteX1" fmla="*/ 1535502 w 8108830"/>
              <a:gd name="connsiteY1" fmla="*/ 2281907 h 2773612"/>
              <a:gd name="connsiteX2" fmla="*/ 4077299 w 8108830"/>
              <a:gd name="connsiteY2" fmla="*/ 2157782 h 2773612"/>
              <a:gd name="connsiteX3" fmla="*/ 5245340 w 8108830"/>
              <a:gd name="connsiteY3" fmla="*/ 1997834 h 2773612"/>
              <a:gd name="connsiteX4" fmla="*/ 8108830 w 8108830"/>
              <a:gd name="connsiteY4" fmla="*/ 1255363 h 2773612"/>
              <a:gd name="connsiteX5" fmla="*/ 4537494 w 8108830"/>
              <a:gd name="connsiteY5" fmla="*/ 142556 h 2773612"/>
              <a:gd name="connsiteX6" fmla="*/ 1680713 w 8108830"/>
              <a:gd name="connsiteY6" fmla="*/ 857230 h 2773612"/>
              <a:gd name="connsiteX7" fmla="*/ 0 w 8108830"/>
              <a:gd name="connsiteY7" fmla="*/ 2773612 h 2773612"/>
              <a:gd name="connsiteX0" fmla="*/ 0 w 8108830"/>
              <a:gd name="connsiteY0" fmla="*/ 2773612 h 2773612"/>
              <a:gd name="connsiteX1" fmla="*/ 1535502 w 8108830"/>
              <a:gd name="connsiteY1" fmla="*/ 2281907 h 2773612"/>
              <a:gd name="connsiteX2" fmla="*/ 4077299 w 8108830"/>
              <a:gd name="connsiteY2" fmla="*/ 2157782 h 2773612"/>
              <a:gd name="connsiteX3" fmla="*/ 5245340 w 8108830"/>
              <a:gd name="connsiteY3" fmla="*/ 1997834 h 2773612"/>
              <a:gd name="connsiteX4" fmla="*/ 8108830 w 8108830"/>
              <a:gd name="connsiteY4" fmla="*/ 1255363 h 2773612"/>
              <a:gd name="connsiteX5" fmla="*/ 4537494 w 8108830"/>
              <a:gd name="connsiteY5" fmla="*/ 142556 h 2773612"/>
              <a:gd name="connsiteX6" fmla="*/ 1680713 w 8108830"/>
              <a:gd name="connsiteY6" fmla="*/ 857230 h 2773612"/>
              <a:gd name="connsiteX7" fmla="*/ 0 w 8108830"/>
              <a:gd name="connsiteY7" fmla="*/ 2773612 h 2773612"/>
              <a:gd name="connsiteX0" fmla="*/ 0 w 8108830"/>
              <a:gd name="connsiteY0" fmla="*/ 2773612 h 2773612"/>
              <a:gd name="connsiteX1" fmla="*/ 1535502 w 8108830"/>
              <a:gd name="connsiteY1" fmla="*/ 2281907 h 2773612"/>
              <a:gd name="connsiteX2" fmla="*/ 4077299 w 8108830"/>
              <a:gd name="connsiteY2" fmla="*/ 2157782 h 2773612"/>
              <a:gd name="connsiteX3" fmla="*/ 5245340 w 8108830"/>
              <a:gd name="connsiteY3" fmla="*/ 1997834 h 2773612"/>
              <a:gd name="connsiteX4" fmla="*/ 8108830 w 8108830"/>
              <a:gd name="connsiteY4" fmla="*/ 1255363 h 2773612"/>
              <a:gd name="connsiteX5" fmla="*/ 4537494 w 8108830"/>
              <a:gd name="connsiteY5" fmla="*/ 142556 h 2773612"/>
              <a:gd name="connsiteX6" fmla="*/ 1680713 w 8108830"/>
              <a:gd name="connsiteY6" fmla="*/ 857230 h 2773612"/>
              <a:gd name="connsiteX7" fmla="*/ 0 w 8108830"/>
              <a:gd name="connsiteY7" fmla="*/ 2773612 h 2773612"/>
              <a:gd name="connsiteX0" fmla="*/ 0 w 8058030"/>
              <a:gd name="connsiteY0" fmla="*/ 2675186 h 2675186"/>
              <a:gd name="connsiteX1" fmla="*/ 1535502 w 8058030"/>
              <a:gd name="connsiteY1" fmla="*/ 2183481 h 2675186"/>
              <a:gd name="connsiteX2" fmla="*/ 4077299 w 8058030"/>
              <a:gd name="connsiteY2" fmla="*/ 2059356 h 2675186"/>
              <a:gd name="connsiteX3" fmla="*/ 5245340 w 8058030"/>
              <a:gd name="connsiteY3" fmla="*/ 1899408 h 2675186"/>
              <a:gd name="connsiteX4" fmla="*/ 8058030 w 8058030"/>
              <a:gd name="connsiteY4" fmla="*/ 1023587 h 2675186"/>
              <a:gd name="connsiteX5" fmla="*/ 4537494 w 8058030"/>
              <a:gd name="connsiteY5" fmla="*/ 44130 h 2675186"/>
              <a:gd name="connsiteX6" fmla="*/ 1680713 w 8058030"/>
              <a:gd name="connsiteY6" fmla="*/ 758804 h 2675186"/>
              <a:gd name="connsiteX7" fmla="*/ 0 w 8058030"/>
              <a:gd name="connsiteY7" fmla="*/ 2675186 h 26751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58030" h="2675186">
                <a:moveTo>
                  <a:pt x="0" y="2675186"/>
                </a:moveTo>
                <a:cubicBezTo>
                  <a:pt x="528248" y="2498824"/>
                  <a:pt x="661279" y="2312777"/>
                  <a:pt x="1535502" y="2183481"/>
                </a:cubicBezTo>
                <a:cubicBezTo>
                  <a:pt x="2181185" y="2075551"/>
                  <a:pt x="3770143" y="2062251"/>
                  <a:pt x="4077299" y="2059356"/>
                </a:cubicBezTo>
                <a:cubicBezTo>
                  <a:pt x="4384455" y="2056461"/>
                  <a:pt x="4581885" y="2072036"/>
                  <a:pt x="5245340" y="1899408"/>
                </a:cubicBezTo>
                <a:cubicBezTo>
                  <a:pt x="5908795" y="1726780"/>
                  <a:pt x="7553386" y="1365769"/>
                  <a:pt x="8058030" y="1023587"/>
                </a:cubicBezTo>
                <a:cubicBezTo>
                  <a:pt x="7432615" y="733164"/>
                  <a:pt x="5600380" y="88261"/>
                  <a:pt x="4537494" y="44130"/>
                </a:cubicBezTo>
                <a:cubicBezTo>
                  <a:pt x="3474608" y="0"/>
                  <a:pt x="2381250" y="177120"/>
                  <a:pt x="1680713" y="758804"/>
                </a:cubicBezTo>
                <a:cubicBezTo>
                  <a:pt x="961126" y="1257938"/>
                  <a:pt x="405202" y="2026048"/>
                  <a:pt x="0" y="2675186"/>
                </a:cubicBezTo>
                <a:close/>
              </a:path>
            </a:pathLst>
          </a:custGeom>
          <a:gradFill flip="none" rotWithShape="1">
            <a:gsLst>
              <a:gs pos="0">
                <a:srgbClr val="C40000">
                  <a:alpha val="66667"/>
                </a:srgbClr>
              </a:gs>
              <a:gs pos="100000">
                <a:srgbClr val="FF7D7D">
                  <a:alpha val="45000"/>
                </a:srgbClr>
              </a:gs>
            </a:gsLst>
            <a:lin ang="0" scaled="1"/>
            <a:tileRect/>
          </a:gradFill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 txBox="1">
            <a:spLocks/>
          </p:cNvSpPr>
          <p:nvPr/>
        </p:nvSpPr>
        <p:spPr>
          <a:xfrm>
            <a:off x="228600" y="152400"/>
            <a:ext cx="89154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Theorem:</a:t>
            </a:r>
            <a:r>
              <a:rPr lang="en-US" sz="3100" noProof="0" dirty="0" smtClean="0"/>
              <a:t> </a:t>
            </a:r>
            <a:r>
              <a:rPr kumimoji="0" lang="en-US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Every </a:t>
            </a:r>
            <a:r>
              <a:rPr kumimoji="0" lang="en-US" sz="31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submodular</a:t>
            </a:r>
            <a:r>
              <a:rPr kumimoji="0" lang="en-US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function looks like this.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1905000" y="228600"/>
            <a:ext cx="914400" cy="4572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752600" y="608166"/>
            <a:ext cx="11657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Lots of</a:t>
            </a:r>
            <a:endParaRPr lang="en-US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6043315" y="794442"/>
            <a:ext cx="22662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approximately</a:t>
            </a:r>
            <a:endParaRPr lang="en-US" sz="2800" dirty="0"/>
          </a:p>
        </p:txBody>
      </p:sp>
      <p:sp>
        <p:nvSpPr>
          <p:cNvPr id="16" name="TextBox 15"/>
          <p:cNvSpPr txBox="1"/>
          <p:nvPr/>
        </p:nvSpPr>
        <p:spPr>
          <a:xfrm>
            <a:off x="7646719" y="1229380"/>
            <a:ext cx="12686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usually.</a:t>
            </a:r>
            <a:endParaRPr lang="en-US" sz="2800" dirty="0"/>
          </a:p>
        </p:txBody>
      </p:sp>
      <p:grpSp>
        <p:nvGrpSpPr>
          <p:cNvPr id="126" name="Group 54"/>
          <p:cNvGrpSpPr/>
          <p:nvPr/>
        </p:nvGrpSpPr>
        <p:grpSpPr>
          <a:xfrm>
            <a:off x="1611321" y="1528550"/>
            <a:ext cx="5082379" cy="1678765"/>
            <a:chOff x="968494" y="1536759"/>
            <a:chExt cx="7353300" cy="2428875"/>
          </a:xfrm>
        </p:grpSpPr>
        <p:sp>
          <p:nvSpPr>
            <p:cNvPr id="129" name="Oval 128"/>
            <p:cNvSpPr/>
            <p:nvPr/>
          </p:nvSpPr>
          <p:spPr>
            <a:xfrm>
              <a:off x="968494" y="3527484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Oval 129"/>
            <p:cNvSpPr/>
            <p:nvPr/>
          </p:nvSpPr>
          <p:spPr>
            <a:xfrm>
              <a:off x="2178169" y="2451159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Oval 130"/>
            <p:cNvSpPr/>
            <p:nvPr/>
          </p:nvSpPr>
          <p:spPr>
            <a:xfrm>
              <a:off x="8102719" y="2546409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Oval 131"/>
            <p:cNvSpPr/>
            <p:nvPr/>
          </p:nvSpPr>
          <p:spPr>
            <a:xfrm>
              <a:off x="2340094" y="2870259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Oval 132"/>
            <p:cNvSpPr/>
            <p:nvPr/>
          </p:nvSpPr>
          <p:spPr>
            <a:xfrm>
              <a:off x="2492494" y="3308409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Oval 133"/>
            <p:cNvSpPr/>
            <p:nvPr/>
          </p:nvSpPr>
          <p:spPr>
            <a:xfrm>
              <a:off x="2654419" y="3746559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Oval 134"/>
            <p:cNvSpPr/>
            <p:nvPr/>
          </p:nvSpPr>
          <p:spPr>
            <a:xfrm>
              <a:off x="4054594" y="1536759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Oval 135"/>
            <p:cNvSpPr/>
            <p:nvPr/>
          </p:nvSpPr>
          <p:spPr>
            <a:xfrm>
              <a:off x="4216519" y="1955859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Oval 136"/>
            <p:cNvSpPr/>
            <p:nvPr/>
          </p:nvSpPr>
          <p:spPr>
            <a:xfrm>
              <a:off x="4368919" y="2394009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Oval 137"/>
            <p:cNvSpPr/>
            <p:nvPr/>
          </p:nvSpPr>
          <p:spPr>
            <a:xfrm>
              <a:off x="4530844" y="2832159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Oval 138"/>
            <p:cNvSpPr/>
            <p:nvPr/>
          </p:nvSpPr>
          <p:spPr>
            <a:xfrm>
              <a:off x="4845169" y="3737034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Oval 139"/>
            <p:cNvSpPr/>
            <p:nvPr/>
          </p:nvSpPr>
          <p:spPr>
            <a:xfrm>
              <a:off x="4683244" y="3279834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Oval 140"/>
            <p:cNvSpPr/>
            <p:nvPr/>
          </p:nvSpPr>
          <p:spPr>
            <a:xfrm>
              <a:off x="6340594" y="2051109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Oval 141"/>
            <p:cNvSpPr/>
            <p:nvPr/>
          </p:nvSpPr>
          <p:spPr>
            <a:xfrm>
              <a:off x="6492994" y="2470209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Oval 142"/>
            <p:cNvSpPr/>
            <p:nvPr/>
          </p:nvSpPr>
          <p:spPr>
            <a:xfrm>
              <a:off x="6654919" y="2908359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Oval 143"/>
            <p:cNvSpPr/>
            <p:nvPr/>
          </p:nvSpPr>
          <p:spPr>
            <a:xfrm>
              <a:off x="6816844" y="3346509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5" name="Straight Connector 144"/>
            <p:cNvCxnSpPr>
              <a:stCxn id="129" idx="7"/>
              <a:endCxn id="130" idx="3"/>
            </p:cNvCxnSpPr>
            <p:nvPr/>
          </p:nvCxnSpPr>
          <p:spPr>
            <a:xfrm rot="5400000" flipH="1" flipV="1">
              <a:off x="1222161" y="2571476"/>
              <a:ext cx="921416" cy="1054766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Connector 145"/>
            <p:cNvCxnSpPr>
              <a:stCxn id="129" idx="6"/>
              <a:endCxn id="132" idx="3"/>
            </p:cNvCxnSpPr>
            <p:nvPr/>
          </p:nvCxnSpPr>
          <p:spPr>
            <a:xfrm flipV="1">
              <a:off x="1187569" y="3057251"/>
              <a:ext cx="1184608" cy="579771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/>
            <p:cNvCxnSpPr>
              <a:stCxn id="129" idx="6"/>
              <a:endCxn id="133" idx="2"/>
            </p:cNvCxnSpPr>
            <p:nvPr/>
          </p:nvCxnSpPr>
          <p:spPr>
            <a:xfrm flipV="1">
              <a:off x="1187569" y="3417947"/>
              <a:ext cx="1304925" cy="219075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/>
            <p:cNvCxnSpPr>
              <a:stCxn id="129" idx="5"/>
              <a:endCxn id="134" idx="2"/>
            </p:cNvCxnSpPr>
            <p:nvPr/>
          </p:nvCxnSpPr>
          <p:spPr>
            <a:xfrm rot="16200000" flipH="1">
              <a:off x="1834142" y="3035819"/>
              <a:ext cx="141621" cy="1498933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/>
            <p:cNvCxnSpPr>
              <a:stCxn id="130" idx="7"/>
              <a:endCxn id="135" idx="2"/>
            </p:cNvCxnSpPr>
            <p:nvPr/>
          </p:nvCxnSpPr>
          <p:spPr>
            <a:xfrm rot="5400000" flipH="1" flipV="1">
              <a:off x="2791405" y="1220054"/>
              <a:ext cx="836945" cy="1689433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/>
            <p:cNvCxnSpPr>
              <a:stCxn id="130" idx="6"/>
              <a:endCxn id="136" idx="2"/>
            </p:cNvCxnSpPr>
            <p:nvPr/>
          </p:nvCxnSpPr>
          <p:spPr>
            <a:xfrm flipV="1">
              <a:off x="2397244" y="2065397"/>
              <a:ext cx="1819275" cy="495300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Connector 150"/>
            <p:cNvCxnSpPr>
              <a:stCxn id="130" idx="5"/>
              <a:endCxn id="137" idx="2"/>
            </p:cNvCxnSpPr>
            <p:nvPr/>
          </p:nvCxnSpPr>
          <p:spPr>
            <a:xfrm rot="5400000" flipH="1" flipV="1">
              <a:off x="3299738" y="1568970"/>
              <a:ext cx="134604" cy="2003758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/>
            <p:cNvCxnSpPr>
              <a:stCxn id="132" idx="7"/>
              <a:endCxn id="135" idx="3"/>
            </p:cNvCxnSpPr>
            <p:nvPr/>
          </p:nvCxnSpPr>
          <p:spPr>
            <a:xfrm rot="5400000" flipH="1" flipV="1">
              <a:off x="2717586" y="1533252"/>
              <a:ext cx="1178591" cy="1559591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/>
            <p:cNvCxnSpPr>
              <a:stCxn id="132" idx="6"/>
              <a:endCxn id="138" idx="2"/>
            </p:cNvCxnSpPr>
            <p:nvPr/>
          </p:nvCxnSpPr>
          <p:spPr>
            <a:xfrm flipV="1">
              <a:off x="2559169" y="2941697"/>
              <a:ext cx="1971675" cy="38100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Straight Connector 153"/>
            <p:cNvCxnSpPr>
              <a:stCxn id="132" idx="5"/>
              <a:endCxn id="140" idx="2"/>
            </p:cNvCxnSpPr>
            <p:nvPr/>
          </p:nvCxnSpPr>
          <p:spPr>
            <a:xfrm rot="16200000" flipH="1">
              <a:off x="3439105" y="2145232"/>
              <a:ext cx="332121" cy="2156158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Connector 154"/>
            <p:cNvCxnSpPr>
              <a:stCxn id="133" idx="7"/>
              <a:endCxn id="136" idx="3"/>
            </p:cNvCxnSpPr>
            <p:nvPr/>
          </p:nvCxnSpPr>
          <p:spPr>
            <a:xfrm rot="5400000" flipH="1" flipV="1">
              <a:off x="2865224" y="1957114"/>
              <a:ext cx="1197641" cy="1569116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Connector 155"/>
            <p:cNvCxnSpPr>
              <a:stCxn id="133" idx="6"/>
              <a:endCxn id="138" idx="3"/>
            </p:cNvCxnSpPr>
            <p:nvPr/>
          </p:nvCxnSpPr>
          <p:spPr>
            <a:xfrm flipV="1">
              <a:off x="2711569" y="3019151"/>
              <a:ext cx="1851358" cy="398796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Straight Connector 156"/>
            <p:cNvCxnSpPr>
              <a:stCxn id="133" idx="5"/>
              <a:endCxn id="139" idx="2"/>
            </p:cNvCxnSpPr>
            <p:nvPr/>
          </p:nvCxnSpPr>
          <p:spPr>
            <a:xfrm rot="16200000" flipH="1">
              <a:off x="3586742" y="2588144"/>
              <a:ext cx="351171" cy="2165683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Straight Connector 157"/>
            <p:cNvCxnSpPr>
              <a:stCxn id="134" idx="7"/>
              <a:endCxn id="137" idx="3"/>
            </p:cNvCxnSpPr>
            <p:nvPr/>
          </p:nvCxnSpPr>
          <p:spPr>
            <a:xfrm rot="5400000" flipH="1" flipV="1">
              <a:off x="3022386" y="2400027"/>
              <a:ext cx="1197641" cy="1559591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Straight Connector 158"/>
            <p:cNvCxnSpPr>
              <a:stCxn id="134" idx="6"/>
              <a:endCxn id="139" idx="3"/>
            </p:cNvCxnSpPr>
            <p:nvPr/>
          </p:nvCxnSpPr>
          <p:spPr>
            <a:xfrm>
              <a:off x="2873494" y="3856097"/>
              <a:ext cx="2003758" cy="67929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Straight Connector 159"/>
            <p:cNvCxnSpPr>
              <a:stCxn id="135" idx="6"/>
              <a:endCxn id="141" idx="1"/>
            </p:cNvCxnSpPr>
            <p:nvPr/>
          </p:nvCxnSpPr>
          <p:spPr>
            <a:xfrm>
              <a:off x="4273669" y="1646297"/>
              <a:ext cx="2099008" cy="436895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Straight Connector 160"/>
            <p:cNvCxnSpPr>
              <a:stCxn id="135" idx="5"/>
              <a:endCxn id="142" idx="1"/>
            </p:cNvCxnSpPr>
            <p:nvPr/>
          </p:nvCxnSpPr>
          <p:spPr>
            <a:xfrm rot="16200000" flipH="1">
              <a:off x="4994061" y="971275"/>
              <a:ext cx="778541" cy="2283491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Straight Connector 161"/>
            <p:cNvCxnSpPr>
              <a:stCxn id="136" idx="6"/>
              <a:endCxn id="141" idx="2"/>
            </p:cNvCxnSpPr>
            <p:nvPr/>
          </p:nvCxnSpPr>
          <p:spPr>
            <a:xfrm>
              <a:off x="4435594" y="2065397"/>
              <a:ext cx="1905000" cy="95250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/>
            <p:cNvCxnSpPr>
              <a:stCxn id="136" idx="5"/>
              <a:endCxn id="143" idx="1"/>
            </p:cNvCxnSpPr>
            <p:nvPr/>
          </p:nvCxnSpPr>
          <p:spPr>
            <a:xfrm rot="16200000" flipH="1">
              <a:off x="5146461" y="1399900"/>
              <a:ext cx="797591" cy="2283491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>
              <a:stCxn id="137" idx="6"/>
              <a:endCxn id="142" idx="2"/>
            </p:cNvCxnSpPr>
            <p:nvPr/>
          </p:nvCxnSpPr>
          <p:spPr>
            <a:xfrm>
              <a:off x="4587994" y="2503547"/>
              <a:ext cx="1905000" cy="76200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>
              <a:stCxn id="137" idx="5"/>
              <a:endCxn id="143" idx="2"/>
            </p:cNvCxnSpPr>
            <p:nvPr/>
          </p:nvCxnSpPr>
          <p:spPr>
            <a:xfrm rot="16200000" flipH="1">
              <a:off x="5386967" y="1749945"/>
              <a:ext cx="436896" cy="2099008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>
              <a:stCxn id="138" idx="7"/>
              <a:endCxn id="141" idx="3"/>
            </p:cNvCxnSpPr>
            <p:nvPr/>
          </p:nvCxnSpPr>
          <p:spPr>
            <a:xfrm rot="5400000" flipH="1" flipV="1">
              <a:off x="5232186" y="1723752"/>
              <a:ext cx="626141" cy="1654841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>
              <a:stCxn id="138" idx="6"/>
              <a:endCxn id="144" idx="1"/>
            </p:cNvCxnSpPr>
            <p:nvPr/>
          </p:nvCxnSpPr>
          <p:spPr>
            <a:xfrm>
              <a:off x="4749919" y="2941697"/>
              <a:ext cx="2099008" cy="436895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>
              <a:stCxn id="140" idx="7"/>
              <a:endCxn id="142" idx="3"/>
            </p:cNvCxnSpPr>
            <p:nvPr/>
          </p:nvCxnSpPr>
          <p:spPr>
            <a:xfrm rot="5400000" flipH="1" flipV="1">
              <a:off x="5370298" y="2157139"/>
              <a:ext cx="654716" cy="1654841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>
              <a:stCxn id="140" idx="6"/>
              <a:endCxn id="144" idx="2"/>
            </p:cNvCxnSpPr>
            <p:nvPr/>
          </p:nvCxnSpPr>
          <p:spPr>
            <a:xfrm>
              <a:off x="4902319" y="3389372"/>
              <a:ext cx="1914525" cy="66675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>
              <a:stCxn id="139" idx="7"/>
              <a:endCxn id="143" idx="3"/>
            </p:cNvCxnSpPr>
            <p:nvPr/>
          </p:nvCxnSpPr>
          <p:spPr>
            <a:xfrm rot="5400000" flipH="1" flipV="1">
              <a:off x="5522698" y="2604814"/>
              <a:ext cx="673766" cy="1654841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>
              <a:stCxn id="139" idx="6"/>
              <a:endCxn id="144" idx="3"/>
            </p:cNvCxnSpPr>
            <p:nvPr/>
          </p:nvCxnSpPr>
          <p:spPr>
            <a:xfrm flipV="1">
              <a:off x="5064244" y="3533501"/>
              <a:ext cx="1784683" cy="313071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>
              <a:stCxn id="141" idx="6"/>
              <a:endCxn id="131" idx="1"/>
            </p:cNvCxnSpPr>
            <p:nvPr/>
          </p:nvCxnSpPr>
          <p:spPr>
            <a:xfrm>
              <a:off x="6559669" y="2160647"/>
              <a:ext cx="1575133" cy="417845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>
              <a:stCxn id="142" idx="6"/>
              <a:endCxn id="131" idx="2"/>
            </p:cNvCxnSpPr>
            <p:nvPr/>
          </p:nvCxnSpPr>
          <p:spPr>
            <a:xfrm>
              <a:off x="6712069" y="2579747"/>
              <a:ext cx="1390650" cy="76200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>
              <a:stCxn id="143" idx="6"/>
              <a:endCxn id="131" idx="2"/>
            </p:cNvCxnSpPr>
            <p:nvPr/>
          </p:nvCxnSpPr>
          <p:spPr>
            <a:xfrm flipV="1">
              <a:off x="6873994" y="2655947"/>
              <a:ext cx="1228725" cy="361950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>
              <a:stCxn id="144" idx="6"/>
              <a:endCxn id="131" idx="3"/>
            </p:cNvCxnSpPr>
            <p:nvPr/>
          </p:nvCxnSpPr>
          <p:spPr>
            <a:xfrm flipV="1">
              <a:off x="7035919" y="2733401"/>
              <a:ext cx="1098883" cy="722646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7" name="TextBox 126"/>
          <p:cNvSpPr txBox="1"/>
          <p:nvPr/>
        </p:nvSpPr>
        <p:spPr>
          <a:xfrm>
            <a:off x="1520796" y="3071448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cmsy10"/>
              </a:rPr>
              <a:t>;</a:t>
            </a:r>
            <a:endParaRPr lang="en-US" sz="2400" dirty="0">
              <a:solidFill>
                <a:schemeClr val="bg1">
                  <a:lumMod val="50000"/>
                </a:schemeClr>
              </a:solidFill>
              <a:latin typeface="cmsy10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6480415" y="2372477"/>
            <a:ext cx="3593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V</a:t>
            </a:r>
            <a:endParaRPr lang="en-US" sz="2400" dirty="0">
              <a:solidFill>
                <a:schemeClr val="bg1">
                  <a:lumMod val="75000"/>
                </a:schemeClr>
              </a:solidFill>
              <a:latin typeface="cmsy10"/>
            </a:endParaRPr>
          </a:p>
        </p:txBody>
      </p:sp>
      <p:sp>
        <p:nvSpPr>
          <p:cNvPr id="125" name="Freeform 124"/>
          <p:cNvSpPr/>
          <p:nvPr/>
        </p:nvSpPr>
        <p:spPr>
          <a:xfrm>
            <a:off x="1510820" y="1086928"/>
            <a:ext cx="5421826" cy="1799992"/>
          </a:xfrm>
          <a:custGeom>
            <a:avLst/>
            <a:gdLst>
              <a:gd name="connsiteX0" fmla="*/ 11502 w 8150524"/>
              <a:gd name="connsiteY0" fmla="*/ 2690003 h 2920041"/>
              <a:gd name="connsiteX1" fmla="*/ 1547004 w 8150524"/>
              <a:gd name="connsiteY1" fmla="*/ 2198298 h 2920041"/>
              <a:gd name="connsiteX2" fmla="*/ 4367842 w 8150524"/>
              <a:gd name="connsiteY2" fmla="*/ 2060275 h 2920041"/>
              <a:gd name="connsiteX3" fmla="*/ 8120332 w 8150524"/>
              <a:gd name="connsiteY3" fmla="*/ 1171754 h 2920041"/>
              <a:gd name="connsiteX4" fmla="*/ 4548996 w 8150524"/>
              <a:gd name="connsiteY4" fmla="*/ 58947 h 2920041"/>
              <a:gd name="connsiteX5" fmla="*/ 1616015 w 8150524"/>
              <a:gd name="connsiteY5" fmla="*/ 818071 h 2920041"/>
              <a:gd name="connsiteX6" fmla="*/ 11502 w 8150524"/>
              <a:gd name="connsiteY6" fmla="*/ 2690003 h 2920041"/>
              <a:gd name="connsiteX0" fmla="*/ 11502 w 8150524"/>
              <a:gd name="connsiteY0" fmla="*/ 2690003 h 2920041"/>
              <a:gd name="connsiteX1" fmla="*/ 1547004 w 8150524"/>
              <a:gd name="connsiteY1" fmla="*/ 2198298 h 2920041"/>
              <a:gd name="connsiteX2" fmla="*/ 4367842 w 8150524"/>
              <a:gd name="connsiteY2" fmla="*/ 2060275 h 2920041"/>
              <a:gd name="connsiteX3" fmla="*/ 8120332 w 8150524"/>
              <a:gd name="connsiteY3" fmla="*/ 1171754 h 2920041"/>
              <a:gd name="connsiteX4" fmla="*/ 4548996 w 8150524"/>
              <a:gd name="connsiteY4" fmla="*/ 58947 h 2920041"/>
              <a:gd name="connsiteX5" fmla="*/ 1616015 w 8150524"/>
              <a:gd name="connsiteY5" fmla="*/ 818071 h 2920041"/>
              <a:gd name="connsiteX6" fmla="*/ 11502 w 8150524"/>
              <a:gd name="connsiteY6" fmla="*/ 2690003 h 2920041"/>
              <a:gd name="connsiteX0" fmla="*/ 11502 w 8120332"/>
              <a:gd name="connsiteY0" fmla="*/ 2690003 h 2920041"/>
              <a:gd name="connsiteX1" fmla="*/ 1547004 w 8120332"/>
              <a:gd name="connsiteY1" fmla="*/ 2198298 h 2920041"/>
              <a:gd name="connsiteX2" fmla="*/ 4367842 w 8120332"/>
              <a:gd name="connsiteY2" fmla="*/ 2060275 h 2920041"/>
              <a:gd name="connsiteX3" fmla="*/ 8120332 w 8120332"/>
              <a:gd name="connsiteY3" fmla="*/ 1171754 h 2920041"/>
              <a:gd name="connsiteX4" fmla="*/ 4548996 w 8120332"/>
              <a:gd name="connsiteY4" fmla="*/ 58947 h 2920041"/>
              <a:gd name="connsiteX5" fmla="*/ 1616015 w 8120332"/>
              <a:gd name="connsiteY5" fmla="*/ 818071 h 2920041"/>
              <a:gd name="connsiteX6" fmla="*/ 11502 w 8120332"/>
              <a:gd name="connsiteY6" fmla="*/ 2690003 h 2920041"/>
              <a:gd name="connsiteX0" fmla="*/ 11502 w 8120332"/>
              <a:gd name="connsiteY0" fmla="*/ 2690003 h 2920041"/>
              <a:gd name="connsiteX1" fmla="*/ 1547004 w 8120332"/>
              <a:gd name="connsiteY1" fmla="*/ 2198298 h 2920041"/>
              <a:gd name="connsiteX2" fmla="*/ 4367842 w 8120332"/>
              <a:gd name="connsiteY2" fmla="*/ 2060275 h 2920041"/>
              <a:gd name="connsiteX3" fmla="*/ 8120332 w 8120332"/>
              <a:gd name="connsiteY3" fmla="*/ 1171754 h 2920041"/>
              <a:gd name="connsiteX4" fmla="*/ 4548996 w 8120332"/>
              <a:gd name="connsiteY4" fmla="*/ 58947 h 2920041"/>
              <a:gd name="connsiteX5" fmla="*/ 1616015 w 8120332"/>
              <a:gd name="connsiteY5" fmla="*/ 818071 h 2920041"/>
              <a:gd name="connsiteX6" fmla="*/ 11502 w 8120332"/>
              <a:gd name="connsiteY6" fmla="*/ 2690003 h 2920041"/>
              <a:gd name="connsiteX0" fmla="*/ 11502 w 8120332"/>
              <a:gd name="connsiteY0" fmla="*/ 2690003 h 2920041"/>
              <a:gd name="connsiteX1" fmla="*/ 1547004 w 8120332"/>
              <a:gd name="connsiteY1" fmla="*/ 2198298 h 2920041"/>
              <a:gd name="connsiteX2" fmla="*/ 4367842 w 8120332"/>
              <a:gd name="connsiteY2" fmla="*/ 2060275 h 2920041"/>
              <a:gd name="connsiteX3" fmla="*/ 8120332 w 8120332"/>
              <a:gd name="connsiteY3" fmla="*/ 1171754 h 2920041"/>
              <a:gd name="connsiteX4" fmla="*/ 4548996 w 8120332"/>
              <a:gd name="connsiteY4" fmla="*/ 58947 h 2920041"/>
              <a:gd name="connsiteX5" fmla="*/ 1616015 w 8120332"/>
              <a:gd name="connsiteY5" fmla="*/ 818071 h 2920041"/>
              <a:gd name="connsiteX6" fmla="*/ 11502 w 8120332"/>
              <a:gd name="connsiteY6" fmla="*/ 2690003 h 2920041"/>
              <a:gd name="connsiteX0" fmla="*/ 0 w 8108830"/>
              <a:gd name="connsiteY0" fmla="*/ 2690003 h 2690003"/>
              <a:gd name="connsiteX1" fmla="*/ 1535502 w 8108830"/>
              <a:gd name="connsiteY1" fmla="*/ 2198298 h 2690003"/>
              <a:gd name="connsiteX2" fmla="*/ 4356340 w 8108830"/>
              <a:gd name="connsiteY2" fmla="*/ 2060275 h 2690003"/>
              <a:gd name="connsiteX3" fmla="*/ 8108830 w 8108830"/>
              <a:gd name="connsiteY3" fmla="*/ 1171754 h 2690003"/>
              <a:gd name="connsiteX4" fmla="*/ 4537494 w 8108830"/>
              <a:gd name="connsiteY4" fmla="*/ 58947 h 2690003"/>
              <a:gd name="connsiteX5" fmla="*/ 1604513 w 8108830"/>
              <a:gd name="connsiteY5" fmla="*/ 818071 h 2690003"/>
              <a:gd name="connsiteX6" fmla="*/ 0 w 8108830"/>
              <a:gd name="connsiteY6" fmla="*/ 2690003 h 2690003"/>
              <a:gd name="connsiteX0" fmla="*/ 0 w 8108830"/>
              <a:gd name="connsiteY0" fmla="*/ 2690003 h 2690003"/>
              <a:gd name="connsiteX1" fmla="*/ 1535502 w 8108830"/>
              <a:gd name="connsiteY1" fmla="*/ 2198298 h 2690003"/>
              <a:gd name="connsiteX2" fmla="*/ 4356340 w 8108830"/>
              <a:gd name="connsiteY2" fmla="*/ 2060275 h 2690003"/>
              <a:gd name="connsiteX3" fmla="*/ 8108830 w 8108830"/>
              <a:gd name="connsiteY3" fmla="*/ 1171754 h 2690003"/>
              <a:gd name="connsiteX4" fmla="*/ 4537494 w 8108830"/>
              <a:gd name="connsiteY4" fmla="*/ 58947 h 2690003"/>
              <a:gd name="connsiteX5" fmla="*/ 1604513 w 8108830"/>
              <a:gd name="connsiteY5" fmla="*/ 818071 h 2690003"/>
              <a:gd name="connsiteX6" fmla="*/ 0 w 8108830"/>
              <a:gd name="connsiteY6" fmla="*/ 2690003 h 2690003"/>
              <a:gd name="connsiteX0" fmla="*/ 0 w 8108830"/>
              <a:gd name="connsiteY0" fmla="*/ 2697412 h 2697412"/>
              <a:gd name="connsiteX1" fmla="*/ 1535502 w 8108830"/>
              <a:gd name="connsiteY1" fmla="*/ 2205707 h 2697412"/>
              <a:gd name="connsiteX2" fmla="*/ 4356340 w 8108830"/>
              <a:gd name="connsiteY2" fmla="*/ 2067684 h 2697412"/>
              <a:gd name="connsiteX3" fmla="*/ 8108830 w 8108830"/>
              <a:gd name="connsiteY3" fmla="*/ 1179163 h 2697412"/>
              <a:gd name="connsiteX4" fmla="*/ 4537494 w 8108830"/>
              <a:gd name="connsiteY4" fmla="*/ 66356 h 2697412"/>
              <a:gd name="connsiteX5" fmla="*/ 1680713 w 8108830"/>
              <a:gd name="connsiteY5" fmla="*/ 781030 h 2697412"/>
              <a:gd name="connsiteX6" fmla="*/ 0 w 8108830"/>
              <a:gd name="connsiteY6" fmla="*/ 2697412 h 2697412"/>
              <a:gd name="connsiteX0" fmla="*/ 0 w 8108830"/>
              <a:gd name="connsiteY0" fmla="*/ 2697412 h 2697412"/>
              <a:gd name="connsiteX1" fmla="*/ 1535502 w 8108830"/>
              <a:gd name="connsiteY1" fmla="*/ 2205707 h 2697412"/>
              <a:gd name="connsiteX2" fmla="*/ 4356340 w 8108830"/>
              <a:gd name="connsiteY2" fmla="*/ 2067684 h 2697412"/>
              <a:gd name="connsiteX3" fmla="*/ 8108830 w 8108830"/>
              <a:gd name="connsiteY3" fmla="*/ 1179163 h 2697412"/>
              <a:gd name="connsiteX4" fmla="*/ 4537494 w 8108830"/>
              <a:gd name="connsiteY4" fmla="*/ 66356 h 2697412"/>
              <a:gd name="connsiteX5" fmla="*/ 1680713 w 8108830"/>
              <a:gd name="connsiteY5" fmla="*/ 781030 h 2697412"/>
              <a:gd name="connsiteX6" fmla="*/ 0 w 8108830"/>
              <a:gd name="connsiteY6" fmla="*/ 2697412 h 2697412"/>
              <a:gd name="connsiteX0" fmla="*/ 0 w 8108830"/>
              <a:gd name="connsiteY0" fmla="*/ 2697412 h 2697412"/>
              <a:gd name="connsiteX1" fmla="*/ 1535502 w 8108830"/>
              <a:gd name="connsiteY1" fmla="*/ 2205707 h 2697412"/>
              <a:gd name="connsiteX2" fmla="*/ 4356340 w 8108830"/>
              <a:gd name="connsiteY2" fmla="*/ 2067684 h 2697412"/>
              <a:gd name="connsiteX3" fmla="*/ 8108830 w 8108830"/>
              <a:gd name="connsiteY3" fmla="*/ 1179163 h 2697412"/>
              <a:gd name="connsiteX4" fmla="*/ 4537494 w 8108830"/>
              <a:gd name="connsiteY4" fmla="*/ 66356 h 2697412"/>
              <a:gd name="connsiteX5" fmla="*/ 1680713 w 8108830"/>
              <a:gd name="connsiteY5" fmla="*/ 781030 h 2697412"/>
              <a:gd name="connsiteX6" fmla="*/ 0 w 8108830"/>
              <a:gd name="connsiteY6" fmla="*/ 2697412 h 2697412"/>
              <a:gd name="connsiteX0" fmla="*/ 0 w 8108830"/>
              <a:gd name="connsiteY0" fmla="*/ 2697412 h 2697412"/>
              <a:gd name="connsiteX1" fmla="*/ 1535502 w 8108830"/>
              <a:gd name="connsiteY1" fmla="*/ 2205707 h 2697412"/>
              <a:gd name="connsiteX2" fmla="*/ 4356340 w 8108830"/>
              <a:gd name="connsiteY2" fmla="*/ 2067684 h 2697412"/>
              <a:gd name="connsiteX3" fmla="*/ 8108830 w 8108830"/>
              <a:gd name="connsiteY3" fmla="*/ 1179163 h 2697412"/>
              <a:gd name="connsiteX4" fmla="*/ 4537494 w 8108830"/>
              <a:gd name="connsiteY4" fmla="*/ 66356 h 2697412"/>
              <a:gd name="connsiteX5" fmla="*/ 1680713 w 8108830"/>
              <a:gd name="connsiteY5" fmla="*/ 781030 h 2697412"/>
              <a:gd name="connsiteX6" fmla="*/ 0 w 8108830"/>
              <a:gd name="connsiteY6" fmla="*/ 2697412 h 2697412"/>
              <a:gd name="connsiteX0" fmla="*/ 0 w 8108830"/>
              <a:gd name="connsiteY0" fmla="*/ 2697412 h 2697412"/>
              <a:gd name="connsiteX1" fmla="*/ 1535502 w 8108830"/>
              <a:gd name="connsiteY1" fmla="*/ 2205707 h 2697412"/>
              <a:gd name="connsiteX2" fmla="*/ 4356340 w 8108830"/>
              <a:gd name="connsiteY2" fmla="*/ 2067684 h 2697412"/>
              <a:gd name="connsiteX3" fmla="*/ 8108830 w 8108830"/>
              <a:gd name="connsiteY3" fmla="*/ 1179163 h 2697412"/>
              <a:gd name="connsiteX4" fmla="*/ 4537494 w 8108830"/>
              <a:gd name="connsiteY4" fmla="*/ 66356 h 2697412"/>
              <a:gd name="connsiteX5" fmla="*/ 1680713 w 8108830"/>
              <a:gd name="connsiteY5" fmla="*/ 781030 h 2697412"/>
              <a:gd name="connsiteX6" fmla="*/ 0 w 8108830"/>
              <a:gd name="connsiteY6" fmla="*/ 2697412 h 2697412"/>
              <a:gd name="connsiteX0" fmla="*/ 0 w 8108830"/>
              <a:gd name="connsiteY0" fmla="*/ 2697412 h 2697412"/>
              <a:gd name="connsiteX1" fmla="*/ 1535502 w 8108830"/>
              <a:gd name="connsiteY1" fmla="*/ 2205707 h 2697412"/>
              <a:gd name="connsiteX2" fmla="*/ 4356340 w 8108830"/>
              <a:gd name="connsiteY2" fmla="*/ 2067684 h 2697412"/>
              <a:gd name="connsiteX3" fmla="*/ 8108830 w 8108830"/>
              <a:gd name="connsiteY3" fmla="*/ 1179163 h 2697412"/>
              <a:gd name="connsiteX4" fmla="*/ 4537494 w 8108830"/>
              <a:gd name="connsiteY4" fmla="*/ 66356 h 2697412"/>
              <a:gd name="connsiteX5" fmla="*/ 1680713 w 8108830"/>
              <a:gd name="connsiteY5" fmla="*/ 781030 h 2697412"/>
              <a:gd name="connsiteX6" fmla="*/ 0 w 8108830"/>
              <a:gd name="connsiteY6" fmla="*/ 2697412 h 2697412"/>
              <a:gd name="connsiteX0" fmla="*/ 0 w 8108830"/>
              <a:gd name="connsiteY0" fmla="*/ 2697412 h 2697412"/>
              <a:gd name="connsiteX1" fmla="*/ 1535502 w 8108830"/>
              <a:gd name="connsiteY1" fmla="*/ 2205707 h 2697412"/>
              <a:gd name="connsiteX2" fmla="*/ 4356340 w 8108830"/>
              <a:gd name="connsiteY2" fmla="*/ 2067684 h 2697412"/>
              <a:gd name="connsiteX3" fmla="*/ 8108830 w 8108830"/>
              <a:gd name="connsiteY3" fmla="*/ 1179163 h 2697412"/>
              <a:gd name="connsiteX4" fmla="*/ 4537494 w 8108830"/>
              <a:gd name="connsiteY4" fmla="*/ 66356 h 2697412"/>
              <a:gd name="connsiteX5" fmla="*/ 1680713 w 8108830"/>
              <a:gd name="connsiteY5" fmla="*/ 781030 h 2697412"/>
              <a:gd name="connsiteX6" fmla="*/ 0 w 8108830"/>
              <a:gd name="connsiteY6" fmla="*/ 2697412 h 2697412"/>
              <a:gd name="connsiteX0" fmla="*/ 0 w 8108830"/>
              <a:gd name="connsiteY0" fmla="*/ 2773612 h 2773612"/>
              <a:gd name="connsiteX1" fmla="*/ 1535502 w 8108830"/>
              <a:gd name="connsiteY1" fmla="*/ 2281907 h 2773612"/>
              <a:gd name="connsiteX2" fmla="*/ 4356340 w 8108830"/>
              <a:gd name="connsiteY2" fmla="*/ 2143884 h 2773612"/>
              <a:gd name="connsiteX3" fmla="*/ 8108830 w 8108830"/>
              <a:gd name="connsiteY3" fmla="*/ 1255363 h 2773612"/>
              <a:gd name="connsiteX4" fmla="*/ 4537494 w 8108830"/>
              <a:gd name="connsiteY4" fmla="*/ 142556 h 2773612"/>
              <a:gd name="connsiteX5" fmla="*/ 1680713 w 8108830"/>
              <a:gd name="connsiteY5" fmla="*/ 857230 h 2773612"/>
              <a:gd name="connsiteX6" fmla="*/ 0 w 8108830"/>
              <a:gd name="connsiteY6" fmla="*/ 2773612 h 2773612"/>
              <a:gd name="connsiteX0" fmla="*/ 0 w 8108830"/>
              <a:gd name="connsiteY0" fmla="*/ 2773612 h 2773612"/>
              <a:gd name="connsiteX1" fmla="*/ 1535502 w 8108830"/>
              <a:gd name="connsiteY1" fmla="*/ 2281907 h 2773612"/>
              <a:gd name="connsiteX2" fmla="*/ 4356340 w 8108830"/>
              <a:gd name="connsiteY2" fmla="*/ 2143884 h 2773612"/>
              <a:gd name="connsiteX3" fmla="*/ 8108830 w 8108830"/>
              <a:gd name="connsiteY3" fmla="*/ 1255363 h 2773612"/>
              <a:gd name="connsiteX4" fmla="*/ 4537494 w 8108830"/>
              <a:gd name="connsiteY4" fmla="*/ 142556 h 2773612"/>
              <a:gd name="connsiteX5" fmla="*/ 1680713 w 8108830"/>
              <a:gd name="connsiteY5" fmla="*/ 857230 h 2773612"/>
              <a:gd name="connsiteX6" fmla="*/ 0 w 8108830"/>
              <a:gd name="connsiteY6" fmla="*/ 2773612 h 2773612"/>
              <a:gd name="connsiteX0" fmla="*/ 0 w 8108830"/>
              <a:gd name="connsiteY0" fmla="*/ 2773612 h 2773612"/>
              <a:gd name="connsiteX1" fmla="*/ 1535502 w 8108830"/>
              <a:gd name="connsiteY1" fmla="*/ 2281907 h 2773612"/>
              <a:gd name="connsiteX2" fmla="*/ 5245340 w 8108830"/>
              <a:gd name="connsiteY2" fmla="*/ 1997834 h 2773612"/>
              <a:gd name="connsiteX3" fmla="*/ 8108830 w 8108830"/>
              <a:gd name="connsiteY3" fmla="*/ 1255363 h 2773612"/>
              <a:gd name="connsiteX4" fmla="*/ 4537494 w 8108830"/>
              <a:gd name="connsiteY4" fmla="*/ 142556 h 2773612"/>
              <a:gd name="connsiteX5" fmla="*/ 1680713 w 8108830"/>
              <a:gd name="connsiteY5" fmla="*/ 857230 h 2773612"/>
              <a:gd name="connsiteX6" fmla="*/ 0 w 8108830"/>
              <a:gd name="connsiteY6" fmla="*/ 2773612 h 2773612"/>
              <a:gd name="connsiteX0" fmla="*/ 0 w 8108830"/>
              <a:gd name="connsiteY0" fmla="*/ 2773612 h 2773612"/>
              <a:gd name="connsiteX1" fmla="*/ 1535502 w 8108830"/>
              <a:gd name="connsiteY1" fmla="*/ 2281907 h 2773612"/>
              <a:gd name="connsiteX2" fmla="*/ 5245340 w 8108830"/>
              <a:gd name="connsiteY2" fmla="*/ 1997834 h 2773612"/>
              <a:gd name="connsiteX3" fmla="*/ 8108830 w 8108830"/>
              <a:gd name="connsiteY3" fmla="*/ 1255363 h 2773612"/>
              <a:gd name="connsiteX4" fmla="*/ 4537494 w 8108830"/>
              <a:gd name="connsiteY4" fmla="*/ 142556 h 2773612"/>
              <a:gd name="connsiteX5" fmla="*/ 1680713 w 8108830"/>
              <a:gd name="connsiteY5" fmla="*/ 857230 h 2773612"/>
              <a:gd name="connsiteX6" fmla="*/ 0 w 8108830"/>
              <a:gd name="connsiteY6" fmla="*/ 2773612 h 2773612"/>
              <a:gd name="connsiteX0" fmla="*/ 0 w 8108830"/>
              <a:gd name="connsiteY0" fmla="*/ 2773612 h 2773612"/>
              <a:gd name="connsiteX1" fmla="*/ 1535502 w 8108830"/>
              <a:gd name="connsiteY1" fmla="*/ 2281907 h 2773612"/>
              <a:gd name="connsiteX2" fmla="*/ 5245340 w 8108830"/>
              <a:gd name="connsiteY2" fmla="*/ 1997834 h 2773612"/>
              <a:gd name="connsiteX3" fmla="*/ 8108830 w 8108830"/>
              <a:gd name="connsiteY3" fmla="*/ 1255363 h 2773612"/>
              <a:gd name="connsiteX4" fmla="*/ 4537494 w 8108830"/>
              <a:gd name="connsiteY4" fmla="*/ 142556 h 2773612"/>
              <a:gd name="connsiteX5" fmla="*/ 1680713 w 8108830"/>
              <a:gd name="connsiteY5" fmla="*/ 857230 h 2773612"/>
              <a:gd name="connsiteX6" fmla="*/ 0 w 8108830"/>
              <a:gd name="connsiteY6" fmla="*/ 2773612 h 2773612"/>
              <a:gd name="connsiteX0" fmla="*/ 0 w 8108830"/>
              <a:gd name="connsiteY0" fmla="*/ 2773612 h 2773612"/>
              <a:gd name="connsiteX1" fmla="*/ 1535502 w 8108830"/>
              <a:gd name="connsiteY1" fmla="*/ 2281907 h 2773612"/>
              <a:gd name="connsiteX2" fmla="*/ 4077299 w 8108830"/>
              <a:gd name="connsiteY2" fmla="*/ 2157782 h 2773612"/>
              <a:gd name="connsiteX3" fmla="*/ 5245340 w 8108830"/>
              <a:gd name="connsiteY3" fmla="*/ 1997834 h 2773612"/>
              <a:gd name="connsiteX4" fmla="*/ 8108830 w 8108830"/>
              <a:gd name="connsiteY4" fmla="*/ 1255363 h 2773612"/>
              <a:gd name="connsiteX5" fmla="*/ 4537494 w 8108830"/>
              <a:gd name="connsiteY5" fmla="*/ 142556 h 2773612"/>
              <a:gd name="connsiteX6" fmla="*/ 1680713 w 8108830"/>
              <a:gd name="connsiteY6" fmla="*/ 857230 h 2773612"/>
              <a:gd name="connsiteX7" fmla="*/ 0 w 8108830"/>
              <a:gd name="connsiteY7" fmla="*/ 2773612 h 2773612"/>
              <a:gd name="connsiteX0" fmla="*/ 0 w 8108830"/>
              <a:gd name="connsiteY0" fmla="*/ 2773612 h 2773612"/>
              <a:gd name="connsiteX1" fmla="*/ 1535502 w 8108830"/>
              <a:gd name="connsiteY1" fmla="*/ 2281907 h 2773612"/>
              <a:gd name="connsiteX2" fmla="*/ 4077299 w 8108830"/>
              <a:gd name="connsiteY2" fmla="*/ 2157782 h 2773612"/>
              <a:gd name="connsiteX3" fmla="*/ 5245340 w 8108830"/>
              <a:gd name="connsiteY3" fmla="*/ 1997834 h 2773612"/>
              <a:gd name="connsiteX4" fmla="*/ 8108830 w 8108830"/>
              <a:gd name="connsiteY4" fmla="*/ 1255363 h 2773612"/>
              <a:gd name="connsiteX5" fmla="*/ 4537494 w 8108830"/>
              <a:gd name="connsiteY5" fmla="*/ 142556 h 2773612"/>
              <a:gd name="connsiteX6" fmla="*/ 1680713 w 8108830"/>
              <a:gd name="connsiteY6" fmla="*/ 857230 h 2773612"/>
              <a:gd name="connsiteX7" fmla="*/ 0 w 8108830"/>
              <a:gd name="connsiteY7" fmla="*/ 2773612 h 2773612"/>
              <a:gd name="connsiteX0" fmla="*/ 0 w 8108830"/>
              <a:gd name="connsiteY0" fmla="*/ 2773612 h 2773612"/>
              <a:gd name="connsiteX1" fmla="*/ 1535502 w 8108830"/>
              <a:gd name="connsiteY1" fmla="*/ 2281907 h 2773612"/>
              <a:gd name="connsiteX2" fmla="*/ 4077299 w 8108830"/>
              <a:gd name="connsiteY2" fmla="*/ 2157782 h 2773612"/>
              <a:gd name="connsiteX3" fmla="*/ 5245340 w 8108830"/>
              <a:gd name="connsiteY3" fmla="*/ 1997834 h 2773612"/>
              <a:gd name="connsiteX4" fmla="*/ 8108830 w 8108830"/>
              <a:gd name="connsiteY4" fmla="*/ 1255363 h 2773612"/>
              <a:gd name="connsiteX5" fmla="*/ 4537494 w 8108830"/>
              <a:gd name="connsiteY5" fmla="*/ 142556 h 2773612"/>
              <a:gd name="connsiteX6" fmla="*/ 1680713 w 8108830"/>
              <a:gd name="connsiteY6" fmla="*/ 857230 h 2773612"/>
              <a:gd name="connsiteX7" fmla="*/ 0 w 8108830"/>
              <a:gd name="connsiteY7" fmla="*/ 2773612 h 2773612"/>
              <a:gd name="connsiteX0" fmla="*/ 0 w 8108830"/>
              <a:gd name="connsiteY0" fmla="*/ 2773612 h 2773612"/>
              <a:gd name="connsiteX1" fmla="*/ 1535502 w 8108830"/>
              <a:gd name="connsiteY1" fmla="*/ 2281907 h 2773612"/>
              <a:gd name="connsiteX2" fmla="*/ 4077299 w 8108830"/>
              <a:gd name="connsiteY2" fmla="*/ 2157782 h 2773612"/>
              <a:gd name="connsiteX3" fmla="*/ 5245340 w 8108830"/>
              <a:gd name="connsiteY3" fmla="*/ 1997834 h 2773612"/>
              <a:gd name="connsiteX4" fmla="*/ 8108830 w 8108830"/>
              <a:gd name="connsiteY4" fmla="*/ 1255363 h 2773612"/>
              <a:gd name="connsiteX5" fmla="*/ 4537494 w 8108830"/>
              <a:gd name="connsiteY5" fmla="*/ 142556 h 2773612"/>
              <a:gd name="connsiteX6" fmla="*/ 1680713 w 8108830"/>
              <a:gd name="connsiteY6" fmla="*/ 857230 h 2773612"/>
              <a:gd name="connsiteX7" fmla="*/ 0 w 8108830"/>
              <a:gd name="connsiteY7" fmla="*/ 2773612 h 2773612"/>
              <a:gd name="connsiteX0" fmla="*/ 0 w 8108830"/>
              <a:gd name="connsiteY0" fmla="*/ 2773612 h 2773612"/>
              <a:gd name="connsiteX1" fmla="*/ 1535502 w 8108830"/>
              <a:gd name="connsiteY1" fmla="*/ 2281907 h 2773612"/>
              <a:gd name="connsiteX2" fmla="*/ 4077299 w 8108830"/>
              <a:gd name="connsiteY2" fmla="*/ 2157782 h 2773612"/>
              <a:gd name="connsiteX3" fmla="*/ 5245340 w 8108830"/>
              <a:gd name="connsiteY3" fmla="*/ 1997834 h 2773612"/>
              <a:gd name="connsiteX4" fmla="*/ 8108830 w 8108830"/>
              <a:gd name="connsiteY4" fmla="*/ 1255363 h 2773612"/>
              <a:gd name="connsiteX5" fmla="*/ 4537494 w 8108830"/>
              <a:gd name="connsiteY5" fmla="*/ 142556 h 2773612"/>
              <a:gd name="connsiteX6" fmla="*/ 1680713 w 8108830"/>
              <a:gd name="connsiteY6" fmla="*/ 857230 h 2773612"/>
              <a:gd name="connsiteX7" fmla="*/ 0 w 8108830"/>
              <a:gd name="connsiteY7" fmla="*/ 2773612 h 2773612"/>
              <a:gd name="connsiteX0" fmla="*/ 0 w 8108830"/>
              <a:gd name="connsiteY0" fmla="*/ 2773612 h 2773612"/>
              <a:gd name="connsiteX1" fmla="*/ 1535502 w 8108830"/>
              <a:gd name="connsiteY1" fmla="*/ 2281907 h 2773612"/>
              <a:gd name="connsiteX2" fmla="*/ 4077299 w 8108830"/>
              <a:gd name="connsiteY2" fmla="*/ 2157782 h 2773612"/>
              <a:gd name="connsiteX3" fmla="*/ 5245340 w 8108830"/>
              <a:gd name="connsiteY3" fmla="*/ 1997834 h 2773612"/>
              <a:gd name="connsiteX4" fmla="*/ 8108830 w 8108830"/>
              <a:gd name="connsiteY4" fmla="*/ 1255363 h 2773612"/>
              <a:gd name="connsiteX5" fmla="*/ 4537494 w 8108830"/>
              <a:gd name="connsiteY5" fmla="*/ 142556 h 2773612"/>
              <a:gd name="connsiteX6" fmla="*/ 1680713 w 8108830"/>
              <a:gd name="connsiteY6" fmla="*/ 857230 h 2773612"/>
              <a:gd name="connsiteX7" fmla="*/ 0 w 8108830"/>
              <a:gd name="connsiteY7" fmla="*/ 2773612 h 2773612"/>
              <a:gd name="connsiteX0" fmla="*/ 0 w 8108830"/>
              <a:gd name="connsiteY0" fmla="*/ 2773612 h 2773612"/>
              <a:gd name="connsiteX1" fmla="*/ 1535502 w 8108830"/>
              <a:gd name="connsiteY1" fmla="*/ 2281907 h 2773612"/>
              <a:gd name="connsiteX2" fmla="*/ 4077299 w 8108830"/>
              <a:gd name="connsiteY2" fmla="*/ 2157782 h 2773612"/>
              <a:gd name="connsiteX3" fmla="*/ 5245340 w 8108830"/>
              <a:gd name="connsiteY3" fmla="*/ 1997834 h 2773612"/>
              <a:gd name="connsiteX4" fmla="*/ 8108830 w 8108830"/>
              <a:gd name="connsiteY4" fmla="*/ 1255363 h 2773612"/>
              <a:gd name="connsiteX5" fmla="*/ 4537494 w 8108830"/>
              <a:gd name="connsiteY5" fmla="*/ 142556 h 2773612"/>
              <a:gd name="connsiteX6" fmla="*/ 1680713 w 8108830"/>
              <a:gd name="connsiteY6" fmla="*/ 857230 h 2773612"/>
              <a:gd name="connsiteX7" fmla="*/ 0 w 8108830"/>
              <a:gd name="connsiteY7" fmla="*/ 2773612 h 2773612"/>
              <a:gd name="connsiteX0" fmla="*/ 0 w 8108830"/>
              <a:gd name="connsiteY0" fmla="*/ 2773612 h 2773612"/>
              <a:gd name="connsiteX1" fmla="*/ 1535502 w 8108830"/>
              <a:gd name="connsiteY1" fmla="*/ 2281907 h 2773612"/>
              <a:gd name="connsiteX2" fmla="*/ 4077299 w 8108830"/>
              <a:gd name="connsiteY2" fmla="*/ 2157782 h 2773612"/>
              <a:gd name="connsiteX3" fmla="*/ 5245340 w 8108830"/>
              <a:gd name="connsiteY3" fmla="*/ 1997834 h 2773612"/>
              <a:gd name="connsiteX4" fmla="*/ 8108830 w 8108830"/>
              <a:gd name="connsiteY4" fmla="*/ 1255363 h 2773612"/>
              <a:gd name="connsiteX5" fmla="*/ 4537494 w 8108830"/>
              <a:gd name="connsiteY5" fmla="*/ 142556 h 2773612"/>
              <a:gd name="connsiteX6" fmla="*/ 1680713 w 8108830"/>
              <a:gd name="connsiteY6" fmla="*/ 857230 h 2773612"/>
              <a:gd name="connsiteX7" fmla="*/ 0 w 8108830"/>
              <a:gd name="connsiteY7" fmla="*/ 2773612 h 2773612"/>
              <a:gd name="connsiteX0" fmla="*/ 0 w 8108830"/>
              <a:gd name="connsiteY0" fmla="*/ 2773612 h 2773612"/>
              <a:gd name="connsiteX1" fmla="*/ 1535502 w 8108830"/>
              <a:gd name="connsiteY1" fmla="*/ 2281907 h 2773612"/>
              <a:gd name="connsiteX2" fmla="*/ 4077299 w 8108830"/>
              <a:gd name="connsiteY2" fmla="*/ 2157782 h 2773612"/>
              <a:gd name="connsiteX3" fmla="*/ 5245340 w 8108830"/>
              <a:gd name="connsiteY3" fmla="*/ 1997834 h 2773612"/>
              <a:gd name="connsiteX4" fmla="*/ 8108830 w 8108830"/>
              <a:gd name="connsiteY4" fmla="*/ 1255363 h 2773612"/>
              <a:gd name="connsiteX5" fmla="*/ 4537494 w 8108830"/>
              <a:gd name="connsiteY5" fmla="*/ 142556 h 2773612"/>
              <a:gd name="connsiteX6" fmla="*/ 1680713 w 8108830"/>
              <a:gd name="connsiteY6" fmla="*/ 857230 h 2773612"/>
              <a:gd name="connsiteX7" fmla="*/ 0 w 8108830"/>
              <a:gd name="connsiteY7" fmla="*/ 2773612 h 2773612"/>
              <a:gd name="connsiteX0" fmla="*/ 0 w 8108830"/>
              <a:gd name="connsiteY0" fmla="*/ 2773612 h 2773612"/>
              <a:gd name="connsiteX1" fmla="*/ 1535502 w 8108830"/>
              <a:gd name="connsiteY1" fmla="*/ 2281907 h 2773612"/>
              <a:gd name="connsiteX2" fmla="*/ 4077299 w 8108830"/>
              <a:gd name="connsiteY2" fmla="*/ 2157782 h 2773612"/>
              <a:gd name="connsiteX3" fmla="*/ 5245340 w 8108830"/>
              <a:gd name="connsiteY3" fmla="*/ 1997834 h 2773612"/>
              <a:gd name="connsiteX4" fmla="*/ 8108830 w 8108830"/>
              <a:gd name="connsiteY4" fmla="*/ 1255363 h 2773612"/>
              <a:gd name="connsiteX5" fmla="*/ 4537494 w 8108830"/>
              <a:gd name="connsiteY5" fmla="*/ 142556 h 2773612"/>
              <a:gd name="connsiteX6" fmla="*/ 1680713 w 8108830"/>
              <a:gd name="connsiteY6" fmla="*/ 857230 h 2773612"/>
              <a:gd name="connsiteX7" fmla="*/ 0 w 8108830"/>
              <a:gd name="connsiteY7" fmla="*/ 2773612 h 2773612"/>
              <a:gd name="connsiteX0" fmla="*/ 0 w 8058030"/>
              <a:gd name="connsiteY0" fmla="*/ 2675186 h 2675186"/>
              <a:gd name="connsiteX1" fmla="*/ 1535502 w 8058030"/>
              <a:gd name="connsiteY1" fmla="*/ 2183481 h 2675186"/>
              <a:gd name="connsiteX2" fmla="*/ 4077299 w 8058030"/>
              <a:gd name="connsiteY2" fmla="*/ 2059356 h 2675186"/>
              <a:gd name="connsiteX3" fmla="*/ 5245340 w 8058030"/>
              <a:gd name="connsiteY3" fmla="*/ 1899408 h 2675186"/>
              <a:gd name="connsiteX4" fmla="*/ 8058030 w 8058030"/>
              <a:gd name="connsiteY4" fmla="*/ 1023587 h 2675186"/>
              <a:gd name="connsiteX5" fmla="*/ 4537494 w 8058030"/>
              <a:gd name="connsiteY5" fmla="*/ 44130 h 2675186"/>
              <a:gd name="connsiteX6" fmla="*/ 1680713 w 8058030"/>
              <a:gd name="connsiteY6" fmla="*/ 758804 h 2675186"/>
              <a:gd name="connsiteX7" fmla="*/ 0 w 8058030"/>
              <a:gd name="connsiteY7" fmla="*/ 2675186 h 26751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58030" h="2675186">
                <a:moveTo>
                  <a:pt x="0" y="2675186"/>
                </a:moveTo>
                <a:cubicBezTo>
                  <a:pt x="528248" y="2498824"/>
                  <a:pt x="661279" y="2312777"/>
                  <a:pt x="1535502" y="2183481"/>
                </a:cubicBezTo>
                <a:cubicBezTo>
                  <a:pt x="2181185" y="2075551"/>
                  <a:pt x="3770143" y="2062251"/>
                  <a:pt x="4077299" y="2059356"/>
                </a:cubicBezTo>
                <a:cubicBezTo>
                  <a:pt x="4384455" y="2056461"/>
                  <a:pt x="4581885" y="2072036"/>
                  <a:pt x="5245340" y="1899408"/>
                </a:cubicBezTo>
                <a:cubicBezTo>
                  <a:pt x="5908795" y="1726780"/>
                  <a:pt x="7553386" y="1365769"/>
                  <a:pt x="8058030" y="1023587"/>
                </a:cubicBezTo>
                <a:cubicBezTo>
                  <a:pt x="7432615" y="733164"/>
                  <a:pt x="5600380" y="88261"/>
                  <a:pt x="4537494" y="44130"/>
                </a:cubicBezTo>
                <a:cubicBezTo>
                  <a:pt x="3474608" y="0"/>
                  <a:pt x="2381250" y="177120"/>
                  <a:pt x="1680713" y="758804"/>
                </a:cubicBezTo>
                <a:cubicBezTo>
                  <a:pt x="961126" y="1257938"/>
                  <a:pt x="405202" y="2026048"/>
                  <a:pt x="0" y="2675186"/>
                </a:cubicBezTo>
                <a:close/>
              </a:path>
            </a:pathLst>
          </a:custGeom>
          <a:gradFill flip="none" rotWithShape="1">
            <a:gsLst>
              <a:gs pos="0">
                <a:srgbClr val="C40000">
                  <a:alpha val="66667"/>
                </a:srgbClr>
              </a:gs>
              <a:gs pos="100000">
                <a:srgbClr val="FF7D7D">
                  <a:alpha val="45000"/>
                </a:srgbClr>
              </a:gs>
            </a:gsLst>
            <a:lin ang="0" scaled="1"/>
            <a:tileRect/>
          </a:gradFill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1" name="Straight Arrow Connector 60"/>
          <p:cNvCxnSpPr/>
          <p:nvPr/>
        </p:nvCxnSpPr>
        <p:spPr>
          <a:xfrm rot="5400000" flipH="1" flipV="1">
            <a:off x="6989277" y="642799"/>
            <a:ext cx="380245" cy="14485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rot="5400000" flipH="1" flipV="1">
            <a:off x="8120961" y="769546"/>
            <a:ext cx="796704" cy="2353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4" grpId="0"/>
      <p:bldP spid="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 txBox="1">
            <a:spLocks/>
          </p:cNvSpPr>
          <p:nvPr/>
        </p:nvSpPr>
        <p:spPr>
          <a:xfrm>
            <a:off x="228600" y="152400"/>
            <a:ext cx="89154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Theorem:</a:t>
            </a:r>
            <a:r>
              <a:rPr lang="en-US" sz="3100" noProof="0" dirty="0" smtClean="0"/>
              <a:t> </a:t>
            </a:r>
            <a:r>
              <a:rPr kumimoji="0" lang="en-US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Every </a:t>
            </a:r>
            <a:r>
              <a:rPr kumimoji="0" lang="en-US" sz="31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submodular</a:t>
            </a:r>
            <a:r>
              <a:rPr kumimoji="0" lang="en-US" sz="31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function looks like this.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1905000" y="228600"/>
            <a:ext cx="914400" cy="4572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752600" y="609600"/>
            <a:ext cx="11657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Lots of</a:t>
            </a:r>
            <a:endParaRPr lang="en-US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6043313" y="794440"/>
            <a:ext cx="22662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approximately</a:t>
            </a:r>
            <a:endParaRPr lang="en-US" sz="2800" dirty="0"/>
          </a:p>
        </p:txBody>
      </p:sp>
      <p:sp>
        <p:nvSpPr>
          <p:cNvPr id="16" name="TextBox 15"/>
          <p:cNvSpPr txBox="1"/>
          <p:nvPr/>
        </p:nvSpPr>
        <p:spPr>
          <a:xfrm>
            <a:off x="7646719" y="1229380"/>
            <a:ext cx="12686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usually.</a:t>
            </a:r>
            <a:endParaRPr lang="en-US" sz="2800" dirty="0"/>
          </a:p>
        </p:txBody>
      </p:sp>
      <p:sp>
        <p:nvSpPr>
          <p:cNvPr id="23" name="Content Placeholder 2"/>
          <p:cNvSpPr>
            <a:spLocks noGrp="1"/>
          </p:cNvSpPr>
          <p:nvPr>
            <p:ph idx="1"/>
          </p:nvPr>
        </p:nvSpPr>
        <p:spPr>
          <a:xfrm>
            <a:off x="152400" y="3302258"/>
            <a:ext cx="8991600" cy="3555742"/>
          </a:xfrm>
        </p:spPr>
        <p:txBody>
          <a:bodyPr>
            <a:normAutofit/>
          </a:bodyPr>
          <a:lstStyle/>
          <a:p>
            <a:pPr marL="3175" indent="-3175">
              <a:buNone/>
            </a:pPr>
            <a:r>
              <a:rPr lang="en-US" b="1" dirty="0" smtClean="0"/>
              <a:t>Theorem: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600" spc="-70" dirty="0" smtClean="0"/>
              <a:t>Let </a:t>
            </a:r>
            <a:r>
              <a:rPr lang="en-US" sz="2600" spc="-70" dirty="0" smtClean="0">
                <a:solidFill>
                  <a:srgbClr val="0070C0"/>
                </a:solidFill>
              </a:rPr>
              <a:t>f</a:t>
            </a:r>
            <a:r>
              <a:rPr lang="en-US" sz="2600" spc="-70" dirty="0" smtClean="0"/>
              <a:t> be a non-negative, monotone, </a:t>
            </a:r>
            <a:r>
              <a:rPr lang="en-US" sz="2600" spc="-70" dirty="0" err="1" smtClean="0"/>
              <a:t>submodular</a:t>
            </a:r>
            <a:r>
              <a:rPr lang="en-US" sz="2600" spc="-70" dirty="0" smtClean="0"/>
              <a:t>, 1-Lipschitz function.</a:t>
            </a:r>
          </a:p>
          <a:p>
            <a:pPr marL="3175" indent="-3175">
              <a:buNone/>
            </a:pPr>
            <a:r>
              <a:rPr lang="en-US" sz="2600" dirty="0" smtClean="0"/>
              <a:t>There exists a concave function </a:t>
            </a:r>
            <a:r>
              <a:rPr lang="en-US" sz="2600" dirty="0" smtClean="0">
                <a:solidFill>
                  <a:srgbClr val="FF0000"/>
                </a:solidFill>
              </a:rPr>
              <a:t>h</a:t>
            </a:r>
            <a:r>
              <a:rPr lang="en-US" sz="2600" dirty="0" smtClean="0"/>
              <a:t> : [0,n] </a:t>
            </a:r>
            <a:r>
              <a:rPr lang="en-US" sz="2600" dirty="0" smtClean="0">
                <a:latin typeface="cmsy10"/>
              </a:rPr>
              <a:t>!</a:t>
            </a:r>
            <a:r>
              <a:rPr lang="en-US" sz="2600" dirty="0" smtClean="0"/>
              <a:t> </a:t>
            </a:r>
            <a:r>
              <a:rPr lang="en-US" sz="2600" dirty="0" smtClean="0">
                <a:latin typeface="msbm10"/>
              </a:rPr>
              <a:t>R</a:t>
            </a:r>
            <a:r>
              <a:rPr lang="en-US" sz="2600" dirty="0" smtClean="0"/>
              <a:t> </a:t>
            </a:r>
            <a:r>
              <a:rPr lang="en-US" sz="2600" dirty="0" err="1" smtClean="0"/>
              <a:t>s.t</a:t>
            </a:r>
            <a:r>
              <a:rPr lang="en-US" sz="2600" dirty="0" smtClean="0"/>
              <a:t>., for any </a:t>
            </a:r>
            <a:r>
              <a:rPr lang="en-US" sz="2600" dirty="0" smtClean="0">
                <a:latin typeface="cmmi10"/>
              </a:rPr>
              <a:t>²</a:t>
            </a:r>
            <a:r>
              <a:rPr lang="en-US" sz="2600" dirty="0" smtClean="0"/>
              <a:t>&gt;0, </a:t>
            </a:r>
            <a:br>
              <a:rPr lang="en-US" sz="2600" dirty="0" smtClean="0"/>
            </a:br>
            <a:r>
              <a:rPr lang="en-US" sz="2600" dirty="0" smtClean="0"/>
              <a:t>for </a:t>
            </a:r>
            <a:r>
              <a:rPr lang="en-US" sz="2600" b="1" dirty="0" smtClean="0"/>
              <a:t>every</a:t>
            </a:r>
            <a:r>
              <a:rPr lang="en-US" sz="2600" dirty="0" smtClean="0"/>
              <a:t> </a:t>
            </a:r>
            <a:r>
              <a:rPr lang="en-US" sz="2600" dirty="0" smtClean="0">
                <a:solidFill>
                  <a:srgbClr val="00B050"/>
                </a:solidFill>
              </a:rPr>
              <a:t>k</a:t>
            </a:r>
            <a:r>
              <a:rPr lang="en-US" sz="2600" dirty="0" smtClean="0">
                <a:latin typeface="cmsy10"/>
              </a:rPr>
              <a:t>2</a:t>
            </a:r>
            <a:r>
              <a:rPr lang="en-US" sz="2600" dirty="0" smtClean="0"/>
              <a:t>[0,n], and for a 1-</a:t>
            </a:r>
            <a:r>
              <a:rPr lang="en-US" sz="2600" dirty="0" smtClean="0">
                <a:latin typeface="cmmi10"/>
              </a:rPr>
              <a:t>²</a:t>
            </a:r>
            <a:r>
              <a:rPr lang="en-US" sz="2600" dirty="0" smtClean="0"/>
              <a:t> fraction of S</a:t>
            </a:r>
            <a:r>
              <a:rPr lang="en-US" sz="2600" dirty="0" smtClean="0">
                <a:latin typeface="cmsy10"/>
              </a:rPr>
              <a:t>µ</a:t>
            </a:r>
            <a:r>
              <a:rPr lang="en-US" sz="2600" dirty="0" smtClean="0"/>
              <a:t>V with |S|=</a:t>
            </a:r>
            <a:r>
              <a:rPr lang="en-US" sz="2600" dirty="0" smtClean="0">
                <a:solidFill>
                  <a:srgbClr val="00B050"/>
                </a:solidFill>
              </a:rPr>
              <a:t>k</a:t>
            </a:r>
            <a:r>
              <a:rPr lang="en-US" sz="2600" dirty="0" smtClean="0"/>
              <a:t>,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we have:</a:t>
            </a:r>
          </a:p>
          <a:p>
            <a:pPr marL="3175" indent="-3175">
              <a:buNone/>
            </a:pPr>
            <a:endParaRPr lang="en-US" sz="1200" dirty="0" smtClean="0"/>
          </a:p>
          <a:p>
            <a:pPr marL="3175" indent="-3175">
              <a:buNone/>
            </a:pPr>
            <a:r>
              <a:rPr lang="en-US" sz="2600" dirty="0" smtClean="0"/>
              <a:t>In fact, </a:t>
            </a:r>
            <a:r>
              <a:rPr lang="en-US" sz="2600" dirty="0" smtClean="0">
                <a:solidFill>
                  <a:srgbClr val="FF0000"/>
                </a:solidFill>
              </a:rPr>
              <a:t>h</a:t>
            </a:r>
            <a:r>
              <a:rPr lang="en-US" sz="2600" dirty="0" smtClean="0"/>
              <a:t>(</a:t>
            </a:r>
            <a:r>
              <a:rPr lang="en-US" sz="2600" dirty="0" smtClean="0">
                <a:solidFill>
                  <a:srgbClr val="00B050"/>
                </a:solidFill>
              </a:rPr>
              <a:t>k</a:t>
            </a:r>
            <a:r>
              <a:rPr lang="en-US" sz="2600" dirty="0" smtClean="0"/>
              <a:t>) is just E[ </a:t>
            </a:r>
            <a:r>
              <a:rPr lang="en-US" sz="2600" dirty="0" smtClean="0">
                <a:solidFill>
                  <a:srgbClr val="0070C0"/>
                </a:solidFill>
              </a:rPr>
              <a:t>f</a:t>
            </a:r>
            <a:r>
              <a:rPr lang="en-US" sz="2600" dirty="0" smtClean="0"/>
              <a:t>(S) ], where S is uniform on sets of size </a:t>
            </a:r>
            <a:r>
              <a:rPr lang="en-US" sz="2600" dirty="0" smtClean="0">
                <a:solidFill>
                  <a:srgbClr val="00B050"/>
                </a:solidFill>
              </a:rPr>
              <a:t>k</a:t>
            </a:r>
            <a:r>
              <a:rPr lang="en-US" sz="2600" dirty="0" smtClean="0"/>
              <a:t>.</a:t>
            </a:r>
          </a:p>
          <a:p>
            <a:pPr marL="3175" indent="-3175">
              <a:buNone/>
            </a:pPr>
            <a:r>
              <a:rPr lang="en-US" sz="2600" b="1" dirty="0" smtClean="0"/>
              <a:t>Proof:</a:t>
            </a:r>
            <a:r>
              <a:rPr lang="en-US" sz="2600" dirty="0" smtClean="0"/>
              <a:t> Based on </a:t>
            </a:r>
            <a:r>
              <a:rPr lang="en-US" sz="2600" dirty="0" err="1" smtClean="0"/>
              <a:t>Talagrand’s</a:t>
            </a:r>
            <a:r>
              <a:rPr lang="en-US" sz="2600" dirty="0" smtClean="0"/>
              <a:t> Inequality.</a:t>
            </a:r>
            <a:endParaRPr lang="en-US" sz="2600" b="1" dirty="0" smtClean="0"/>
          </a:p>
        </p:txBody>
      </p:sp>
      <p:sp>
        <p:nvSpPr>
          <p:cNvPr id="24" name="TextBox 23"/>
          <p:cNvSpPr txBox="1"/>
          <p:nvPr/>
        </p:nvSpPr>
        <p:spPr>
          <a:xfrm>
            <a:off x="1978997" y="5181600"/>
            <a:ext cx="49552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h</a:t>
            </a:r>
            <a:r>
              <a:rPr lang="en-US" sz="2800" dirty="0" smtClean="0"/>
              <a:t>(</a:t>
            </a:r>
            <a:r>
              <a:rPr lang="en-US" sz="2800" dirty="0" smtClean="0">
                <a:solidFill>
                  <a:srgbClr val="00B050"/>
                </a:solidFill>
              </a:rPr>
              <a:t>k</a:t>
            </a:r>
            <a:r>
              <a:rPr lang="en-US" sz="2800" dirty="0" smtClean="0"/>
              <a:t>)  </a:t>
            </a:r>
            <a:r>
              <a:rPr lang="en-US" sz="2800" dirty="0" smtClean="0">
                <a:latin typeface="cmsy10"/>
              </a:rPr>
              <a:t>·</a:t>
            </a:r>
            <a:r>
              <a:rPr lang="en-US" sz="2800" dirty="0" smtClean="0"/>
              <a:t>  </a:t>
            </a:r>
            <a:r>
              <a:rPr lang="en-US" sz="2800" dirty="0" smtClean="0">
                <a:solidFill>
                  <a:srgbClr val="0070C0"/>
                </a:solidFill>
              </a:rPr>
              <a:t>f</a:t>
            </a:r>
            <a:r>
              <a:rPr lang="en-US" sz="2800" dirty="0" smtClean="0"/>
              <a:t>(S)  </a:t>
            </a:r>
            <a:r>
              <a:rPr lang="en-US" sz="2800" dirty="0" smtClean="0">
                <a:latin typeface="cmsy10"/>
              </a:rPr>
              <a:t>·</a:t>
            </a:r>
            <a:r>
              <a:rPr lang="en-US" sz="2800" dirty="0" smtClean="0"/>
              <a:t>  O(log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(1/</a:t>
            </a:r>
            <a:r>
              <a:rPr lang="en-US" sz="2800" dirty="0" smtClean="0">
                <a:latin typeface="cmmi10"/>
              </a:rPr>
              <a:t>²</a:t>
            </a:r>
            <a:r>
              <a:rPr lang="en-US" sz="2800" dirty="0" smtClean="0"/>
              <a:t>))</a:t>
            </a:r>
            <a:r>
              <a:rPr lang="en-US" sz="2800" dirty="0" smtClean="0">
                <a:latin typeface="cmsy10"/>
              </a:rPr>
              <a:t>¢</a:t>
            </a:r>
            <a:r>
              <a:rPr lang="en-US" sz="2800" dirty="0" smtClean="0">
                <a:solidFill>
                  <a:srgbClr val="FF0000"/>
                </a:solidFill>
              </a:rPr>
              <a:t>h</a:t>
            </a:r>
            <a:r>
              <a:rPr lang="en-US" sz="2800" dirty="0" smtClean="0"/>
              <a:t>(</a:t>
            </a:r>
            <a:r>
              <a:rPr lang="en-US" sz="2800" dirty="0" smtClean="0">
                <a:solidFill>
                  <a:srgbClr val="00B050"/>
                </a:solidFill>
              </a:rPr>
              <a:t>k</a:t>
            </a:r>
            <a:r>
              <a:rPr lang="en-US" sz="2800" dirty="0" smtClean="0"/>
              <a:t>).</a:t>
            </a:r>
            <a:endParaRPr lang="en-US" sz="2800" dirty="0"/>
          </a:p>
        </p:txBody>
      </p:sp>
      <p:grpSp>
        <p:nvGrpSpPr>
          <p:cNvPr id="74" name="Group 54"/>
          <p:cNvGrpSpPr/>
          <p:nvPr/>
        </p:nvGrpSpPr>
        <p:grpSpPr>
          <a:xfrm>
            <a:off x="1611321" y="1528550"/>
            <a:ext cx="5082379" cy="1678765"/>
            <a:chOff x="968494" y="1536759"/>
            <a:chExt cx="7353300" cy="2428875"/>
          </a:xfrm>
        </p:grpSpPr>
        <p:sp>
          <p:nvSpPr>
            <p:cNvPr id="75" name="Oval 74"/>
            <p:cNvSpPr/>
            <p:nvPr/>
          </p:nvSpPr>
          <p:spPr>
            <a:xfrm>
              <a:off x="968494" y="3527484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Oval 75"/>
            <p:cNvSpPr/>
            <p:nvPr/>
          </p:nvSpPr>
          <p:spPr>
            <a:xfrm>
              <a:off x="2178169" y="2451159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7" name="Oval 76"/>
            <p:cNvSpPr/>
            <p:nvPr/>
          </p:nvSpPr>
          <p:spPr>
            <a:xfrm>
              <a:off x="8102719" y="2546409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Oval 77"/>
            <p:cNvSpPr/>
            <p:nvPr/>
          </p:nvSpPr>
          <p:spPr>
            <a:xfrm>
              <a:off x="2340094" y="2870259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Oval 78"/>
            <p:cNvSpPr/>
            <p:nvPr/>
          </p:nvSpPr>
          <p:spPr>
            <a:xfrm>
              <a:off x="2492494" y="3308409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Oval 79"/>
            <p:cNvSpPr/>
            <p:nvPr/>
          </p:nvSpPr>
          <p:spPr>
            <a:xfrm>
              <a:off x="2654419" y="3746559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Oval 80"/>
            <p:cNvSpPr/>
            <p:nvPr/>
          </p:nvSpPr>
          <p:spPr>
            <a:xfrm>
              <a:off x="4054594" y="1536759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/>
            <p:cNvSpPr/>
            <p:nvPr/>
          </p:nvSpPr>
          <p:spPr>
            <a:xfrm>
              <a:off x="4216519" y="1955859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Oval 82"/>
            <p:cNvSpPr/>
            <p:nvPr/>
          </p:nvSpPr>
          <p:spPr>
            <a:xfrm>
              <a:off x="4368919" y="2394009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Oval 83"/>
            <p:cNvSpPr/>
            <p:nvPr/>
          </p:nvSpPr>
          <p:spPr>
            <a:xfrm>
              <a:off x="4530844" y="2832159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Oval 84"/>
            <p:cNvSpPr/>
            <p:nvPr/>
          </p:nvSpPr>
          <p:spPr>
            <a:xfrm>
              <a:off x="4845169" y="3737034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Oval 85"/>
            <p:cNvSpPr/>
            <p:nvPr/>
          </p:nvSpPr>
          <p:spPr>
            <a:xfrm>
              <a:off x="4683244" y="3279834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Oval 86"/>
            <p:cNvSpPr/>
            <p:nvPr/>
          </p:nvSpPr>
          <p:spPr>
            <a:xfrm>
              <a:off x="6340594" y="2051109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Oval 87"/>
            <p:cNvSpPr/>
            <p:nvPr/>
          </p:nvSpPr>
          <p:spPr>
            <a:xfrm>
              <a:off x="6492994" y="2470209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Oval 88"/>
            <p:cNvSpPr/>
            <p:nvPr/>
          </p:nvSpPr>
          <p:spPr>
            <a:xfrm>
              <a:off x="6654919" y="2908359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Oval 89"/>
            <p:cNvSpPr/>
            <p:nvPr/>
          </p:nvSpPr>
          <p:spPr>
            <a:xfrm>
              <a:off x="6816844" y="3346509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1" name="Straight Connector 90"/>
            <p:cNvCxnSpPr>
              <a:stCxn id="75" idx="7"/>
              <a:endCxn id="76" idx="3"/>
            </p:cNvCxnSpPr>
            <p:nvPr/>
          </p:nvCxnSpPr>
          <p:spPr>
            <a:xfrm rot="5400000" flipH="1" flipV="1">
              <a:off x="1222161" y="2571476"/>
              <a:ext cx="921416" cy="1054766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>
              <a:stCxn id="75" idx="6"/>
              <a:endCxn id="78" idx="3"/>
            </p:cNvCxnSpPr>
            <p:nvPr/>
          </p:nvCxnSpPr>
          <p:spPr>
            <a:xfrm flipV="1">
              <a:off x="1187569" y="3057251"/>
              <a:ext cx="1184608" cy="579771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>
              <a:stCxn id="75" idx="6"/>
              <a:endCxn id="79" idx="2"/>
            </p:cNvCxnSpPr>
            <p:nvPr/>
          </p:nvCxnSpPr>
          <p:spPr>
            <a:xfrm flipV="1">
              <a:off x="1187569" y="3417947"/>
              <a:ext cx="1304925" cy="219075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>
              <a:stCxn id="75" idx="5"/>
              <a:endCxn id="80" idx="2"/>
            </p:cNvCxnSpPr>
            <p:nvPr/>
          </p:nvCxnSpPr>
          <p:spPr>
            <a:xfrm rot="16200000" flipH="1">
              <a:off x="1834142" y="3035819"/>
              <a:ext cx="141621" cy="1498933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>
              <a:stCxn id="76" idx="7"/>
              <a:endCxn id="81" idx="2"/>
            </p:cNvCxnSpPr>
            <p:nvPr/>
          </p:nvCxnSpPr>
          <p:spPr>
            <a:xfrm rot="5400000" flipH="1" flipV="1">
              <a:off x="2791405" y="1220054"/>
              <a:ext cx="836945" cy="1689433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>
              <a:stCxn id="76" idx="6"/>
              <a:endCxn id="82" idx="2"/>
            </p:cNvCxnSpPr>
            <p:nvPr/>
          </p:nvCxnSpPr>
          <p:spPr>
            <a:xfrm flipV="1">
              <a:off x="2397244" y="2065397"/>
              <a:ext cx="1819275" cy="495300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>
              <a:stCxn id="76" idx="5"/>
              <a:endCxn id="83" idx="2"/>
            </p:cNvCxnSpPr>
            <p:nvPr/>
          </p:nvCxnSpPr>
          <p:spPr>
            <a:xfrm rot="5400000" flipH="1" flipV="1">
              <a:off x="3299738" y="1568970"/>
              <a:ext cx="134604" cy="2003758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>
              <a:stCxn id="78" idx="7"/>
              <a:endCxn id="81" idx="3"/>
            </p:cNvCxnSpPr>
            <p:nvPr/>
          </p:nvCxnSpPr>
          <p:spPr>
            <a:xfrm rot="5400000" flipH="1" flipV="1">
              <a:off x="2717586" y="1533252"/>
              <a:ext cx="1178591" cy="1559591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>
              <a:stCxn id="78" idx="6"/>
              <a:endCxn id="84" idx="2"/>
            </p:cNvCxnSpPr>
            <p:nvPr/>
          </p:nvCxnSpPr>
          <p:spPr>
            <a:xfrm flipV="1">
              <a:off x="2559169" y="2941697"/>
              <a:ext cx="1971675" cy="38100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>
              <a:stCxn id="78" idx="5"/>
              <a:endCxn id="86" idx="2"/>
            </p:cNvCxnSpPr>
            <p:nvPr/>
          </p:nvCxnSpPr>
          <p:spPr>
            <a:xfrm rot="16200000" flipH="1">
              <a:off x="3439105" y="2145232"/>
              <a:ext cx="332121" cy="2156158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>
              <a:stCxn id="79" idx="7"/>
              <a:endCxn id="82" idx="3"/>
            </p:cNvCxnSpPr>
            <p:nvPr/>
          </p:nvCxnSpPr>
          <p:spPr>
            <a:xfrm rot="5400000" flipH="1" flipV="1">
              <a:off x="2865224" y="1957114"/>
              <a:ext cx="1197641" cy="1569116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>
              <a:stCxn id="79" idx="6"/>
              <a:endCxn id="84" idx="3"/>
            </p:cNvCxnSpPr>
            <p:nvPr/>
          </p:nvCxnSpPr>
          <p:spPr>
            <a:xfrm flipV="1">
              <a:off x="2711569" y="3019151"/>
              <a:ext cx="1851358" cy="398796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>
              <a:stCxn id="79" idx="5"/>
              <a:endCxn id="85" idx="2"/>
            </p:cNvCxnSpPr>
            <p:nvPr/>
          </p:nvCxnSpPr>
          <p:spPr>
            <a:xfrm rot="16200000" flipH="1">
              <a:off x="3586742" y="2588144"/>
              <a:ext cx="351171" cy="2165683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>
              <a:stCxn id="80" idx="7"/>
              <a:endCxn id="83" idx="3"/>
            </p:cNvCxnSpPr>
            <p:nvPr/>
          </p:nvCxnSpPr>
          <p:spPr>
            <a:xfrm rot="5400000" flipH="1" flipV="1">
              <a:off x="3022386" y="2400027"/>
              <a:ext cx="1197641" cy="1559591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>
              <a:stCxn id="80" idx="6"/>
              <a:endCxn id="85" idx="3"/>
            </p:cNvCxnSpPr>
            <p:nvPr/>
          </p:nvCxnSpPr>
          <p:spPr>
            <a:xfrm>
              <a:off x="2873494" y="3856097"/>
              <a:ext cx="2003758" cy="67929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>
              <a:stCxn id="81" idx="6"/>
              <a:endCxn id="87" idx="1"/>
            </p:cNvCxnSpPr>
            <p:nvPr/>
          </p:nvCxnSpPr>
          <p:spPr>
            <a:xfrm>
              <a:off x="4273669" y="1646297"/>
              <a:ext cx="2099008" cy="436895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>
              <a:stCxn id="81" idx="5"/>
              <a:endCxn id="88" idx="1"/>
            </p:cNvCxnSpPr>
            <p:nvPr/>
          </p:nvCxnSpPr>
          <p:spPr>
            <a:xfrm rot="16200000" flipH="1">
              <a:off x="4994061" y="971275"/>
              <a:ext cx="778541" cy="2283491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>
              <a:stCxn id="82" idx="6"/>
              <a:endCxn id="87" idx="2"/>
            </p:cNvCxnSpPr>
            <p:nvPr/>
          </p:nvCxnSpPr>
          <p:spPr>
            <a:xfrm>
              <a:off x="4435594" y="2065397"/>
              <a:ext cx="1905000" cy="95250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>
              <a:stCxn id="82" idx="5"/>
              <a:endCxn id="89" idx="1"/>
            </p:cNvCxnSpPr>
            <p:nvPr/>
          </p:nvCxnSpPr>
          <p:spPr>
            <a:xfrm rot="16200000" flipH="1">
              <a:off x="5146461" y="1399900"/>
              <a:ext cx="797591" cy="2283491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>
              <a:stCxn id="83" idx="6"/>
              <a:endCxn id="88" idx="2"/>
            </p:cNvCxnSpPr>
            <p:nvPr/>
          </p:nvCxnSpPr>
          <p:spPr>
            <a:xfrm>
              <a:off x="4587994" y="2503547"/>
              <a:ext cx="1905000" cy="76200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>
              <a:stCxn id="83" idx="5"/>
              <a:endCxn id="89" idx="2"/>
            </p:cNvCxnSpPr>
            <p:nvPr/>
          </p:nvCxnSpPr>
          <p:spPr>
            <a:xfrm rot="16200000" flipH="1">
              <a:off x="5386967" y="1749945"/>
              <a:ext cx="436896" cy="2099008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>
              <a:stCxn id="84" idx="7"/>
              <a:endCxn id="87" idx="3"/>
            </p:cNvCxnSpPr>
            <p:nvPr/>
          </p:nvCxnSpPr>
          <p:spPr>
            <a:xfrm rot="5400000" flipH="1" flipV="1">
              <a:off x="5232186" y="1723752"/>
              <a:ext cx="626141" cy="1654841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>
              <a:stCxn id="84" idx="6"/>
              <a:endCxn id="90" idx="1"/>
            </p:cNvCxnSpPr>
            <p:nvPr/>
          </p:nvCxnSpPr>
          <p:spPr>
            <a:xfrm>
              <a:off x="4749919" y="2941697"/>
              <a:ext cx="2099008" cy="436895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>
              <a:stCxn id="86" idx="7"/>
              <a:endCxn id="88" idx="3"/>
            </p:cNvCxnSpPr>
            <p:nvPr/>
          </p:nvCxnSpPr>
          <p:spPr>
            <a:xfrm rot="5400000" flipH="1" flipV="1">
              <a:off x="5370298" y="2157139"/>
              <a:ext cx="654716" cy="1654841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>
              <a:stCxn id="86" idx="6"/>
              <a:endCxn id="90" idx="2"/>
            </p:cNvCxnSpPr>
            <p:nvPr/>
          </p:nvCxnSpPr>
          <p:spPr>
            <a:xfrm>
              <a:off x="4902319" y="3389372"/>
              <a:ext cx="1914525" cy="66675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/>
            <p:cNvCxnSpPr>
              <a:stCxn id="85" idx="7"/>
              <a:endCxn id="89" idx="3"/>
            </p:cNvCxnSpPr>
            <p:nvPr/>
          </p:nvCxnSpPr>
          <p:spPr>
            <a:xfrm rot="5400000" flipH="1" flipV="1">
              <a:off x="5522698" y="2604814"/>
              <a:ext cx="673766" cy="1654841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>
              <a:stCxn id="85" idx="6"/>
              <a:endCxn id="90" idx="3"/>
            </p:cNvCxnSpPr>
            <p:nvPr/>
          </p:nvCxnSpPr>
          <p:spPr>
            <a:xfrm flipV="1">
              <a:off x="5064244" y="3533501"/>
              <a:ext cx="1784683" cy="313071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>
              <a:stCxn id="87" idx="6"/>
              <a:endCxn id="77" idx="1"/>
            </p:cNvCxnSpPr>
            <p:nvPr/>
          </p:nvCxnSpPr>
          <p:spPr>
            <a:xfrm>
              <a:off x="6559669" y="2160647"/>
              <a:ext cx="1575133" cy="417845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/>
            <p:cNvCxnSpPr>
              <a:stCxn id="88" idx="6"/>
              <a:endCxn id="77" idx="2"/>
            </p:cNvCxnSpPr>
            <p:nvPr/>
          </p:nvCxnSpPr>
          <p:spPr>
            <a:xfrm>
              <a:off x="6712069" y="2579747"/>
              <a:ext cx="1390650" cy="76200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>
              <a:stCxn id="89" idx="6"/>
              <a:endCxn id="77" idx="2"/>
            </p:cNvCxnSpPr>
            <p:nvPr/>
          </p:nvCxnSpPr>
          <p:spPr>
            <a:xfrm flipV="1">
              <a:off x="6873994" y="2655947"/>
              <a:ext cx="1228725" cy="361950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>
              <a:stCxn id="90" idx="6"/>
              <a:endCxn id="77" idx="3"/>
            </p:cNvCxnSpPr>
            <p:nvPr/>
          </p:nvCxnSpPr>
          <p:spPr>
            <a:xfrm flipV="1">
              <a:off x="7035919" y="2733401"/>
              <a:ext cx="1098883" cy="722646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2" name="TextBox 121"/>
          <p:cNvSpPr txBox="1"/>
          <p:nvPr/>
        </p:nvSpPr>
        <p:spPr>
          <a:xfrm>
            <a:off x="1520796" y="3054196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cmsy10"/>
              </a:rPr>
              <a:t>;</a:t>
            </a:r>
            <a:endParaRPr lang="en-US" sz="2400" dirty="0">
              <a:solidFill>
                <a:schemeClr val="bg1">
                  <a:lumMod val="50000"/>
                </a:schemeClr>
              </a:solidFill>
              <a:latin typeface="cmsy10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6480415" y="2372477"/>
            <a:ext cx="3593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V</a:t>
            </a:r>
            <a:endParaRPr lang="en-US" sz="2400" dirty="0">
              <a:solidFill>
                <a:schemeClr val="bg1">
                  <a:lumMod val="75000"/>
                </a:schemeClr>
              </a:solidFill>
              <a:latin typeface="cmsy10"/>
            </a:endParaRPr>
          </a:p>
        </p:txBody>
      </p:sp>
      <p:sp>
        <p:nvSpPr>
          <p:cNvPr id="124" name="Freeform 123"/>
          <p:cNvSpPr/>
          <p:nvPr/>
        </p:nvSpPr>
        <p:spPr>
          <a:xfrm rot="11601317">
            <a:off x="3122341" y="1981236"/>
            <a:ext cx="884607" cy="892866"/>
          </a:xfrm>
          <a:custGeom>
            <a:avLst/>
            <a:gdLst>
              <a:gd name="connsiteX0" fmla="*/ 0 w 981974"/>
              <a:gd name="connsiteY0" fmla="*/ 816634 h 816634"/>
              <a:gd name="connsiteX1" fmla="*/ 345056 w 981974"/>
              <a:gd name="connsiteY1" fmla="*/ 48883 h 816634"/>
              <a:gd name="connsiteX2" fmla="*/ 914400 w 981974"/>
              <a:gd name="connsiteY2" fmla="*/ 523336 h 816634"/>
              <a:gd name="connsiteX3" fmla="*/ 750498 w 981974"/>
              <a:gd name="connsiteY3" fmla="*/ 635480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112144 w 1026544"/>
              <a:gd name="connsiteY0" fmla="*/ 767751 h 767751"/>
              <a:gd name="connsiteX1" fmla="*/ 0 w 1026544"/>
              <a:gd name="connsiteY1" fmla="*/ 483080 h 767751"/>
              <a:gd name="connsiteX2" fmla="*/ 457200 w 1026544"/>
              <a:gd name="connsiteY2" fmla="*/ 0 h 767751"/>
              <a:gd name="connsiteX3" fmla="*/ 1026544 w 1026544"/>
              <a:gd name="connsiteY3" fmla="*/ 474453 h 767751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99612"/>
              <a:gd name="connsiteY0" fmla="*/ 715992 h 715992"/>
              <a:gd name="connsiteX1" fmla="*/ 232913 w 899612"/>
              <a:gd name="connsiteY1" fmla="*/ 0 h 715992"/>
              <a:gd name="connsiteX2" fmla="*/ 802257 w 899612"/>
              <a:gd name="connsiteY2" fmla="*/ 474453 h 715992"/>
              <a:gd name="connsiteX3" fmla="*/ 817043 w 899612"/>
              <a:gd name="connsiteY3" fmla="*/ 485341 h 715992"/>
              <a:gd name="connsiteX0" fmla="*/ 0 w 899612"/>
              <a:gd name="connsiteY0" fmla="*/ 715992 h 715992"/>
              <a:gd name="connsiteX1" fmla="*/ 232913 w 899612"/>
              <a:gd name="connsiteY1" fmla="*/ 0 h 715992"/>
              <a:gd name="connsiteX2" fmla="*/ 802257 w 899612"/>
              <a:gd name="connsiteY2" fmla="*/ 474453 h 715992"/>
              <a:gd name="connsiteX3" fmla="*/ 681062 w 899612"/>
              <a:gd name="connsiteY3" fmla="*/ 659482 h 715992"/>
              <a:gd name="connsiteX0" fmla="*/ 0 w 899612"/>
              <a:gd name="connsiteY0" fmla="*/ 715992 h 775294"/>
              <a:gd name="connsiteX1" fmla="*/ 232913 w 899612"/>
              <a:gd name="connsiteY1" fmla="*/ 0 h 775294"/>
              <a:gd name="connsiteX2" fmla="*/ 802257 w 899612"/>
              <a:gd name="connsiteY2" fmla="*/ 474453 h 775294"/>
              <a:gd name="connsiteX3" fmla="*/ 566698 w 899612"/>
              <a:gd name="connsiteY3" fmla="*/ 775294 h 775294"/>
              <a:gd name="connsiteX0" fmla="*/ 0 w 884607"/>
              <a:gd name="connsiteY0" fmla="*/ 715992 h 775294"/>
              <a:gd name="connsiteX1" fmla="*/ 232913 w 884607"/>
              <a:gd name="connsiteY1" fmla="*/ 0 h 775294"/>
              <a:gd name="connsiteX2" fmla="*/ 802257 w 884607"/>
              <a:gd name="connsiteY2" fmla="*/ 474453 h 775294"/>
              <a:gd name="connsiteX3" fmla="*/ 745370 w 884607"/>
              <a:gd name="connsiteY3" fmla="*/ 706280 h 775294"/>
              <a:gd name="connsiteX4" fmla="*/ 566698 w 884607"/>
              <a:gd name="connsiteY4" fmla="*/ 775294 h 775294"/>
              <a:gd name="connsiteX0" fmla="*/ 0 w 884607"/>
              <a:gd name="connsiteY0" fmla="*/ 715992 h 851435"/>
              <a:gd name="connsiteX1" fmla="*/ 232913 w 884607"/>
              <a:gd name="connsiteY1" fmla="*/ 0 h 851435"/>
              <a:gd name="connsiteX2" fmla="*/ 802257 w 884607"/>
              <a:gd name="connsiteY2" fmla="*/ 474453 h 851435"/>
              <a:gd name="connsiteX3" fmla="*/ 745370 w 884607"/>
              <a:gd name="connsiteY3" fmla="*/ 706280 h 851435"/>
              <a:gd name="connsiteX4" fmla="*/ 283325 w 884607"/>
              <a:gd name="connsiteY4" fmla="*/ 851435 h 851435"/>
              <a:gd name="connsiteX0" fmla="*/ 0 w 884607"/>
              <a:gd name="connsiteY0" fmla="*/ 715992 h 851435"/>
              <a:gd name="connsiteX1" fmla="*/ 232913 w 884607"/>
              <a:gd name="connsiteY1" fmla="*/ 0 h 851435"/>
              <a:gd name="connsiteX2" fmla="*/ 802257 w 884607"/>
              <a:gd name="connsiteY2" fmla="*/ 474453 h 851435"/>
              <a:gd name="connsiteX3" fmla="*/ 745370 w 884607"/>
              <a:gd name="connsiteY3" fmla="*/ 706280 h 851435"/>
              <a:gd name="connsiteX4" fmla="*/ 283325 w 884607"/>
              <a:gd name="connsiteY4" fmla="*/ 851435 h 851435"/>
              <a:gd name="connsiteX5" fmla="*/ 0 w 884607"/>
              <a:gd name="connsiteY5" fmla="*/ 715992 h 851435"/>
              <a:gd name="connsiteX0" fmla="*/ 0 w 884607"/>
              <a:gd name="connsiteY0" fmla="*/ 715992 h 851435"/>
              <a:gd name="connsiteX1" fmla="*/ 232913 w 884607"/>
              <a:gd name="connsiteY1" fmla="*/ 0 h 851435"/>
              <a:gd name="connsiteX2" fmla="*/ 802257 w 884607"/>
              <a:gd name="connsiteY2" fmla="*/ 474453 h 851435"/>
              <a:gd name="connsiteX3" fmla="*/ 745370 w 884607"/>
              <a:gd name="connsiteY3" fmla="*/ 706280 h 851435"/>
              <a:gd name="connsiteX4" fmla="*/ 283325 w 884607"/>
              <a:gd name="connsiteY4" fmla="*/ 851435 h 851435"/>
              <a:gd name="connsiteX5" fmla="*/ 0 w 884607"/>
              <a:gd name="connsiteY5" fmla="*/ 715992 h 851435"/>
              <a:gd name="connsiteX0" fmla="*/ 0 w 884607"/>
              <a:gd name="connsiteY0" fmla="*/ 715992 h 869599"/>
              <a:gd name="connsiteX1" fmla="*/ 232913 w 884607"/>
              <a:gd name="connsiteY1" fmla="*/ 0 h 869599"/>
              <a:gd name="connsiteX2" fmla="*/ 802257 w 884607"/>
              <a:gd name="connsiteY2" fmla="*/ 474453 h 869599"/>
              <a:gd name="connsiteX3" fmla="*/ 745370 w 884607"/>
              <a:gd name="connsiteY3" fmla="*/ 706280 h 869599"/>
              <a:gd name="connsiteX4" fmla="*/ 283325 w 884607"/>
              <a:gd name="connsiteY4" fmla="*/ 851435 h 869599"/>
              <a:gd name="connsiteX5" fmla="*/ 0 w 884607"/>
              <a:gd name="connsiteY5" fmla="*/ 715992 h 869599"/>
              <a:gd name="connsiteX0" fmla="*/ 0 w 884607"/>
              <a:gd name="connsiteY0" fmla="*/ 715992 h 876724"/>
              <a:gd name="connsiteX1" fmla="*/ 232913 w 884607"/>
              <a:gd name="connsiteY1" fmla="*/ 0 h 876724"/>
              <a:gd name="connsiteX2" fmla="*/ 802257 w 884607"/>
              <a:gd name="connsiteY2" fmla="*/ 474453 h 876724"/>
              <a:gd name="connsiteX3" fmla="*/ 745370 w 884607"/>
              <a:gd name="connsiteY3" fmla="*/ 706280 h 876724"/>
              <a:gd name="connsiteX4" fmla="*/ 178622 w 884607"/>
              <a:gd name="connsiteY4" fmla="*/ 858560 h 876724"/>
              <a:gd name="connsiteX5" fmla="*/ 0 w 884607"/>
              <a:gd name="connsiteY5" fmla="*/ 715992 h 876724"/>
              <a:gd name="connsiteX0" fmla="*/ 0 w 884607"/>
              <a:gd name="connsiteY0" fmla="*/ 715992 h 882280"/>
              <a:gd name="connsiteX1" fmla="*/ 232913 w 884607"/>
              <a:gd name="connsiteY1" fmla="*/ 0 h 882280"/>
              <a:gd name="connsiteX2" fmla="*/ 802257 w 884607"/>
              <a:gd name="connsiteY2" fmla="*/ 474453 h 882280"/>
              <a:gd name="connsiteX3" fmla="*/ 745370 w 884607"/>
              <a:gd name="connsiteY3" fmla="*/ 706280 h 882280"/>
              <a:gd name="connsiteX4" fmla="*/ 178622 w 884607"/>
              <a:gd name="connsiteY4" fmla="*/ 858560 h 882280"/>
              <a:gd name="connsiteX5" fmla="*/ 0 w 884607"/>
              <a:gd name="connsiteY5" fmla="*/ 715992 h 882280"/>
              <a:gd name="connsiteX0" fmla="*/ 0 w 884607"/>
              <a:gd name="connsiteY0" fmla="*/ 715992 h 891518"/>
              <a:gd name="connsiteX1" fmla="*/ 232913 w 884607"/>
              <a:gd name="connsiteY1" fmla="*/ 0 h 891518"/>
              <a:gd name="connsiteX2" fmla="*/ 802257 w 884607"/>
              <a:gd name="connsiteY2" fmla="*/ 474453 h 891518"/>
              <a:gd name="connsiteX3" fmla="*/ 745370 w 884607"/>
              <a:gd name="connsiteY3" fmla="*/ 706280 h 891518"/>
              <a:gd name="connsiteX4" fmla="*/ 251746 w 884607"/>
              <a:gd name="connsiteY4" fmla="*/ 867798 h 891518"/>
              <a:gd name="connsiteX5" fmla="*/ 0 w 884607"/>
              <a:gd name="connsiteY5" fmla="*/ 715992 h 891518"/>
              <a:gd name="connsiteX0" fmla="*/ 0 w 884607"/>
              <a:gd name="connsiteY0" fmla="*/ 715992 h 886385"/>
              <a:gd name="connsiteX1" fmla="*/ 232913 w 884607"/>
              <a:gd name="connsiteY1" fmla="*/ 0 h 886385"/>
              <a:gd name="connsiteX2" fmla="*/ 802257 w 884607"/>
              <a:gd name="connsiteY2" fmla="*/ 474453 h 886385"/>
              <a:gd name="connsiteX3" fmla="*/ 745370 w 884607"/>
              <a:gd name="connsiteY3" fmla="*/ 706280 h 886385"/>
              <a:gd name="connsiteX4" fmla="*/ 348056 w 884607"/>
              <a:gd name="connsiteY4" fmla="*/ 862665 h 886385"/>
              <a:gd name="connsiteX5" fmla="*/ 0 w 884607"/>
              <a:gd name="connsiteY5" fmla="*/ 715992 h 886385"/>
              <a:gd name="connsiteX0" fmla="*/ 0 w 884607"/>
              <a:gd name="connsiteY0" fmla="*/ 715992 h 886385"/>
              <a:gd name="connsiteX1" fmla="*/ 232913 w 884607"/>
              <a:gd name="connsiteY1" fmla="*/ 0 h 886385"/>
              <a:gd name="connsiteX2" fmla="*/ 802257 w 884607"/>
              <a:gd name="connsiteY2" fmla="*/ 474453 h 886385"/>
              <a:gd name="connsiteX3" fmla="*/ 745370 w 884607"/>
              <a:gd name="connsiteY3" fmla="*/ 706280 h 886385"/>
              <a:gd name="connsiteX4" fmla="*/ 348056 w 884607"/>
              <a:gd name="connsiteY4" fmla="*/ 862665 h 886385"/>
              <a:gd name="connsiteX5" fmla="*/ 0 w 884607"/>
              <a:gd name="connsiteY5" fmla="*/ 715992 h 886385"/>
              <a:gd name="connsiteX0" fmla="*/ 0 w 884607"/>
              <a:gd name="connsiteY0" fmla="*/ 715992 h 862665"/>
              <a:gd name="connsiteX1" fmla="*/ 232913 w 884607"/>
              <a:gd name="connsiteY1" fmla="*/ 0 h 862665"/>
              <a:gd name="connsiteX2" fmla="*/ 802257 w 884607"/>
              <a:gd name="connsiteY2" fmla="*/ 474453 h 862665"/>
              <a:gd name="connsiteX3" fmla="*/ 745370 w 884607"/>
              <a:gd name="connsiteY3" fmla="*/ 706280 h 862665"/>
              <a:gd name="connsiteX4" fmla="*/ 348056 w 884607"/>
              <a:gd name="connsiteY4" fmla="*/ 862665 h 862665"/>
              <a:gd name="connsiteX5" fmla="*/ 0 w 884607"/>
              <a:gd name="connsiteY5" fmla="*/ 715992 h 862665"/>
              <a:gd name="connsiteX0" fmla="*/ 0 w 884607"/>
              <a:gd name="connsiteY0" fmla="*/ 715992 h 882591"/>
              <a:gd name="connsiteX1" fmla="*/ 232913 w 884607"/>
              <a:gd name="connsiteY1" fmla="*/ 0 h 882591"/>
              <a:gd name="connsiteX2" fmla="*/ 802257 w 884607"/>
              <a:gd name="connsiteY2" fmla="*/ 474453 h 882591"/>
              <a:gd name="connsiteX3" fmla="*/ 745370 w 884607"/>
              <a:gd name="connsiteY3" fmla="*/ 706280 h 882591"/>
              <a:gd name="connsiteX4" fmla="*/ 264125 w 884607"/>
              <a:gd name="connsiteY4" fmla="*/ 882591 h 882591"/>
              <a:gd name="connsiteX5" fmla="*/ 0 w 884607"/>
              <a:gd name="connsiteY5" fmla="*/ 715992 h 882591"/>
              <a:gd name="connsiteX0" fmla="*/ 0 w 884607"/>
              <a:gd name="connsiteY0" fmla="*/ 715992 h 892866"/>
              <a:gd name="connsiteX1" fmla="*/ 232913 w 884607"/>
              <a:gd name="connsiteY1" fmla="*/ 0 h 892866"/>
              <a:gd name="connsiteX2" fmla="*/ 802257 w 884607"/>
              <a:gd name="connsiteY2" fmla="*/ 474453 h 892866"/>
              <a:gd name="connsiteX3" fmla="*/ 745370 w 884607"/>
              <a:gd name="connsiteY3" fmla="*/ 706280 h 892866"/>
              <a:gd name="connsiteX4" fmla="*/ 264125 w 884607"/>
              <a:gd name="connsiteY4" fmla="*/ 882591 h 892866"/>
              <a:gd name="connsiteX5" fmla="*/ 0 w 884607"/>
              <a:gd name="connsiteY5" fmla="*/ 715992 h 892866"/>
              <a:gd name="connsiteX0" fmla="*/ 0 w 884607"/>
              <a:gd name="connsiteY0" fmla="*/ 715992 h 892866"/>
              <a:gd name="connsiteX1" fmla="*/ 232913 w 884607"/>
              <a:gd name="connsiteY1" fmla="*/ 0 h 892866"/>
              <a:gd name="connsiteX2" fmla="*/ 802257 w 884607"/>
              <a:gd name="connsiteY2" fmla="*/ 474453 h 892866"/>
              <a:gd name="connsiteX3" fmla="*/ 745370 w 884607"/>
              <a:gd name="connsiteY3" fmla="*/ 706280 h 892866"/>
              <a:gd name="connsiteX4" fmla="*/ 264125 w 884607"/>
              <a:gd name="connsiteY4" fmla="*/ 882591 h 892866"/>
              <a:gd name="connsiteX5" fmla="*/ 0 w 884607"/>
              <a:gd name="connsiteY5" fmla="*/ 715992 h 892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84607" h="892866">
                <a:moveTo>
                  <a:pt x="0" y="715992"/>
                </a:moveTo>
                <a:cubicBezTo>
                  <a:pt x="198409" y="468701"/>
                  <a:pt x="207034" y="350807"/>
                  <a:pt x="232913" y="0"/>
                </a:cubicBezTo>
                <a:cubicBezTo>
                  <a:pt x="454325" y="373812"/>
                  <a:pt x="596660" y="333556"/>
                  <a:pt x="802257" y="474453"/>
                </a:cubicBezTo>
                <a:cubicBezTo>
                  <a:pt x="884607" y="585504"/>
                  <a:pt x="835059" y="638257"/>
                  <a:pt x="745370" y="706280"/>
                </a:cubicBezTo>
                <a:cubicBezTo>
                  <a:pt x="655681" y="774303"/>
                  <a:pt x="395123" y="892866"/>
                  <a:pt x="264125" y="882591"/>
                </a:cubicBezTo>
                <a:cubicBezTo>
                  <a:pt x="133127" y="872316"/>
                  <a:pt x="8402" y="857898"/>
                  <a:pt x="0" y="715992"/>
                </a:cubicBezTo>
                <a:close/>
              </a:path>
            </a:pathLst>
          </a:custGeom>
          <a:gradFill flip="none" rotWithShape="1">
            <a:gsLst>
              <a:gs pos="0">
                <a:srgbClr val="FF5757"/>
              </a:gs>
              <a:gs pos="100000">
                <a:srgbClr val="FFA7A7"/>
              </a:gs>
            </a:gsLst>
            <a:lin ang="16200000" scaled="1"/>
            <a:tileRect/>
          </a:gradFill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Freeform 130"/>
          <p:cNvSpPr/>
          <p:nvPr/>
        </p:nvSpPr>
        <p:spPr>
          <a:xfrm rot="11601317">
            <a:off x="4252958" y="2077898"/>
            <a:ext cx="624700" cy="630534"/>
          </a:xfrm>
          <a:custGeom>
            <a:avLst/>
            <a:gdLst>
              <a:gd name="connsiteX0" fmla="*/ 0 w 981974"/>
              <a:gd name="connsiteY0" fmla="*/ 816634 h 816634"/>
              <a:gd name="connsiteX1" fmla="*/ 345056 w 981974"/>
              <a:gd name="connsiteY1" fmla="*/ 48883 h 816634"/>
              <a:gd name="connsiteX2" fmla="*/ 914400 w 981974"/>
              <a:gd name="connsiteY2" fmla="*/ 523336 h 816634"/>
              <a:gd name="connsiteX3" fmla="*/ 750498 w 981974"/>
              <a:gd name="connsiteY3" fmla="*/ 635480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112144 w 1026544"/>
              <a:gd name="connsiteY0" fmla="*/ 767751 h 767751"/>
              <a:gd name="connsiteX1" fmla="*/ 0 w 1026544"/>
              <a:gd name="connsiteY1" fmla="*/ 483080 h 767751"/>
              <a:gd name="connsiteX2" fmla="*/ 457200 w 1026544"/>
              <a:gd name="connsiteY2" fmla="*/ 0 h 767751"/>
              <a:gd name="connsiteX3" fmla="*/ 1026544 w 1026544"/>
              <a:gd name="connsiteY3" fmla="*/ 474453 h 767751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99612"/>
              <a:gd name="connsiteY0" fmla="*/ 715992 h 715992"/>
              <a:gd name="connsiteX1" fmla="*/ 232913 w 899612"/>
              <a:gd name="connsiteY1" fmla="*/ 0 h 715992"/>
              <a:gd name="connsiteX2" fmla="*/ 802257 w 899612"/>
              <a:gd name="connsiteY2" fmla="*/ 474453 h 715992"/>
              <a:gd name="connsiteX3" fmla="*/ 817043 w 899612"/>
              <a:gd name="connsiteY3" fmla="*/ 485341 h 715992"/>
              <a:gd name="connsiteX0" fmla="*/ 0 w 899612"/>
              <a:gd name="connsiteY0" fmla="*/ 715992 h 715992"/>
              <a:gd name="connsiteX1" fmla="*/ 232913 w 899612"/>
              <a:gd name="connsiteY1" fmla="*/ 0 h 715992"/>
              <a:gd name="connsiteX2" fmla="*/ 802257 w 899612"/>
              <a:gd name="connsiteY2" fmla="*/ 474453 h 715992"/>
              <a:gd name="connsiteX3" fmla="*/ 681062 w 899612"/>
              <a:gd name="connsiteY3" fmla="*/ 659482 h 715992"/>
              <a:gd name="connsiteX0" fmla="*/ 0 w 899612"/>
              <a:gd name="connsiteY0" fmla="*/ 715992 h 775294"/>
              <a:gd name="connsiteX1" fmla="*/ 232913 w 899612"/>
              <a:gd name="connsiteY1" fmla="*/ 0 h 775294"/>
              <a:gd name="connsiteX2" fmla="*/ 802257 w 899612"/>
              <a:gd name="connsiteY2" fmla="*/ 474453 h 775294"/>
              <a:gd name="connsiteX3" fmla="*/ 566698 w 899612"/>
              <a:gd name="connsiteY3" fmla="*/ 775294 h 775294"/>
              <a:gd name="connsiteX0" fmla="*/ 0 w 884607"/>
              <a:gd name="connsiteY0" fmla="*/ 715992 h 775294"/>
              <a:gd name="connsiteX1" fmla="*/ 232913 w 884607"/>
              <a:gd name="connsiteY1" fmla="*/ 0 h 775294"/>
              <a:gd name="connsiteX2" fmla="*/ 802257 w 884607"/>
              <a:gd name="connsiteY2" fmla="*/ 474453 h 775294"/>
              <a:gd name="connsiteX3" fmla="*/ 745370 w 884607"/>
              <a:gd name="connsiteY3" fmla="*/ 706280 h 775294"/>
              <a:gd name="connsiteX4" fmla="*/ 566698 w 884607"/>
              <a:gd name="connsiteY4" fmla="*/ 775294 h 775294"/>
              <a:gd name="connsiteX0" fmla="*/ 0 w 884607"/>
              <a:gd name="connsiteY0" fmla="*/ 715992 h 851435"/>
              <a:gd name="connsiteX1" fmla="*/ 232913 w 884607"/>
              <a:gd name="connsiteY1" fmla="*/ 0 h 851435"/>
              <a:gd name="connsiteX2" fmla="*/ 802257 w 884607"/>
              <a:gd name="connsiteY2" fmla="*/ 474453 h 851435"/>
              <a:gd name="connsiteX3" fmla="*/ 745370 w 884607"/>
              <a:gd name="connsiteY3" fmla="*/ 706280 h 851435"/>
              <a:gd name="connsiteX4" fmla="*/ 283325 w 884607"/>
              <a:gd name="connsiteY4" fmla="*/ 851435 h 851435"/>
              <a:gd name="connsiteX0" fmla="*/ 0 w 884607"/>
              <a:gd name="connsiteY0" fmla="*/ 715992 h 851435"/>
              <a:gd name="connsiteX1" fmla="*/ 232913 w 884607"/>
              <a:gd name="connsiteY1" fmla="*/ 0 h 851435"/>
              <a:gd name="connsiteX2" fmla="*/ 802257 w 884607"/>
              <a:gd name="connsiteY2" fmla="*/ 474453 h 851435"/>
              <a:gd name="connsiteX3" fmla="*/ 745370 w 884607"/>
              <a:gd name="connsiteY3" fmla="*/ 706280 h 851435"/>
              <a:gd name="connsiteX4" fmla="*/ 283325 w 884607"/>
              <a:gd name="connsiteY4" fmla="*/ 851435 h 851435"/>
              <a:gd name="connsiteX5" fmla="*/ 0 w 884607"/>
              <a:gd name="connsiteY5" fmla="*/ 715992 h 851435"/>
              <a:gd name="connsiteX0" fmla="*/ 0 w 884607"/>
              <a:gd name="connsiteY0" fmla="*/ 715992 h 851435"/>
              <a:gd name="connsiteX1" fmla="*/ 232913 w 884607"/>
              <a:gd name="connsiteY1" fmla="*/ 0 h 851435"/>
              <a:gd name="connsiteX2" fmla="*/ 802257 w 884607"/>
              <a:gd name="connsiteY2" fmla="*/ 474453 h 851435"/>
              <a:gd name="connsiteX3" fmla="*/ 745370 w 884607"/>
              <a:gd name="connsiteY3" fmla="*/ 706280 h 851435"/>
              <a:gd name="connsiteX4" fmla="*/ 283325 w 884607"/>
              <a:gd name="connsiteY4" fmla="*/ 851435 h 851435"/>
              <a:gd name="connsiteX5" fmla="*/ 0 w 884607"/>
              <a:gd name="connsiteY5" fmla="*/ 715992 h 851435"/>
              <a:gd name="connsiteX0" fmla="*/ 0 w 884607"/>
              <a:gd name="connsiteY0" fmla="*/ 715992 h 869599"/>
              <a:gd name="connsiteX1" fmla="*/ 232913 w 884607"/>
              <a:gd name="connsiteY1" fmla="*/ 0 h 869599"/>
              <a:gd name="connsiteX2" fmla="*/ 802257 w 884607"/>
              <a:gd name="connsiteY2" fmla="*/ 474453 h 869599"/>
              <a:gd name="connsiteX3" fmla="*/ 745370 w 884607"/>
              <a:gd name="connsiteY3" fmla="*/ 706280 h 869599"/>
              <a:gd name="connsiteX4" fmla="*/ 283325 w 884607"/>
              <a:gd name="connsiteY4" fmla="*/ 851435 h 869599"/>
              <a:gd name="connsiteX5" fmla="*/ 0 w 884607"/>
              <a:gd name="connsiteY5" fmla="*/ 715992 h 869599"/>
              <a:gd name="connsiteX0" fmla="*/ 0 w 884607"/>
              <a:gd name="connsiteY0" fmla="*/ 715992 h 876724"/>
              <a:gd name="connsiteX1" fmla="*/ 232913 w 884607"/>
              <a:gd name="connsiteY1" fmla="*/ 0 h 876724"/>
              <a:gd name="connsiteX2" fmla="*/ 802257 w 884607"/>
              <a:gd name="connsiteY2" fmla="*/ 474453 h 876724"/>
              <a:gd name="connsiteX3" fmla="*/ 745370 w 884607"/>
              <a:gd name="connsiteY3" fmla="*/ 706280 h 876724"/>
              <a:gd name="connsiteX4" fmla="*/ 178622 w 884607"/>
              <a:gd name="connsiteY4" fmla="*/ 858560 h 876724"/>
              <a:gd name="connsiteX5" fmla="*/ 0 w 884607"/>
              <a:gd name="connsiteY5" fmla="*/ 715992 h 876724"/>
              <a:gd name="connsiteX0" fmla="*/ 0 w 884607"/>
              <a:gd name="connsiteY0" fmla="*/ 715992 h 882280"/>
              <a:gd name="connsiteX1" fmla="*/ 232913 w 884607"/>
              <a:gd name="connsiteY1" fmla="*/ 0 h 882280"/>
              <a:gd name="connsiteX2" fmla="*/ 802257 w 884607"/>
              <a:gd name="connsiteY2" fmla="*/ 474453 h 882280"/>
              <a:gd name="connsiteX3" fmla="*/ 745370 w 884607"/>
              <a:gd name="connsiteY3" fmla="*/ 706280 h 882280"/>
              <a:gd name="connsiteX4" fmla="*/ 178622 w 884607"/>
              <a:gd name="connsiteY4" fmla="*/ 858560 h 882280"/>
              <a:gd name="connsiteX5" fmla="*/ 0 w 884607"/>
              <a:gd name="connsiteY5" fmla="*/ 715992 h 882280"/>
              <a:gd name="connsiteX0" fmla="*/ 0 w 884607"/>
              <a:gd name="connsiteY0" fmla="*/ 715992 h 891518"/>
              <a:gd name="connsiteX1" fmla="*/ 232913 w 884607"/>
              <a:gd name="connsiteY1" fmla="*/ 0 h 891518"/>
              <a:gd name="connsiteX2" fmla="*/ 802257 w 884607"/>
              <a:gd name="connsiteY2" fmla="*/ 474453 h 891518"/>
              <a:gd name="connsiteX3" fmla="*/ 745370 w 884607"/>
              <a:gd name="connsiteY3" fmla="*/ 706280 h 891518"/>
              <a:gd name="connsiteX4" fmla="*/ 251746 w 884607"/>
              <a:gd name="connsiteY4" fmla="*/ 867798 h 891518"/>
              <a:gd name="connsiteX5" fmla="*/ 0 w 884607"/>
              <a:gd name="connsiteY5" fmla="*/ 715992 h 891518"/>
              <a:gd name="connsiteX0" fmla="*/ 0 w 884607"/>
              <a:gd name="connsiteY0" fmla="*/ 715992 h 886385"/>
              <a:gd name="connsiteX1" fmla="*/ 232913 w 884607"/>
              <a:gd name="connsiteY1" fmla="*/ 0 h 886385"/>
              <a:gd name="connsiteX2" fmla="*/ 802257 w 884607"/>
              <a:gd name="connsiteY2" fmla="*/ 474453 h 886385"/>
              <a:gd name="connsiteX3" fmla="*/ 745370 w 884607"/>
              <a:gd name="connsiteY3" fmla="*/ 706280 h 886385"/>
              <a:gd name="connsiteX4" fmla="*/ 348056 w 884607"/>
              <a:gd name="connsiteY4" fmla="*/ 862665 h 886385"/>
              <a:gd name="connsiteX5" fmla="*/ 0 w 884607"/>
              <a:gd name="connsiteY5" fmla="*/ 715992 h 886385"/>
              <a:gd name="connsiteX0" fmla="*/ 0 w 884607"/>
              <a:gd name="connsiteY0" fmla="*/ 715992 h 886385"/>
              <a:gd name="connsiteX1" fmla="*/ 232913 w 884607"/>
              <a:gd name="connsiteY1" fmla="*/ 0 h 886385"/>
              <a:gd name="connsiteX2" fmla="*/ 802257 w 884607"/>
              <a:gd name="connsiteY2" fmla="*/ 474453 h 886385"/>
              <a:gd name="connsiteX3" fmla="*/ 745370 w 884607"/>
              <a:gd name="connsiteY3" fmla="*/ 706280 h 886385"/>
              <a:gd name="connsiteX4" fmla="*/ 348056 w 884607"/>
              <a:gd name="connsiteY4" fmla="*/ 862665 h 886385"/>
              <a:gd name="connsiteX5" fmla="*/ 0 w 884607"/>
              <a:gd name="connsiteY5" fmla="*/ 715992 h 886385"/>
              <a:gd name="connsiteX0" fmla="*/ 0 w 884607"/>
              <a:gd name="connsiteY0" fmla="*/ 715992 h 862665"/>
              <a:gd name="connsiteX1" fmla="*/ 232913 w 884607"/>
              <a:gd name="connsiteY1" fmla="*/ 0 h 862665"/>
              <a:gd name="connsiteX2" fmla="*/ 802257 w 884607"/>
              <a:gd name="connsiteY2" fmla="*/ 474453 h 862665"/>
              <a:gd name="connsiteX3" fmla="*/ 745370 w 884607"/>
              <a:gd name="connsiteY3" fmla="*/ 706280 h 862665"/>
              <a:gd name="connsiteX4" fmla="*/ 348056 w 884607"/>
              <a:gd name="connsiteY4" fmla="*/ 862665 h 862665"/>
              <a:gd name="connsiteX5" fmla="*/ 0 w 884607"/>
              <a:gd name="connsiteY5" fmla="*/ 715992 h 862665"/>
              <a:gd name="connsiteX0" fmla="*/ 0 w 884607"/>
              <a:gd name="connsiteY0" fmla="*/ 715992 h 882591"/>
              <a:gd name="connsiteX1" fmla="*/ 232913 w 884607"/>
              <a:gd name="connsiteY1" fmla="*/ 0 h 882591"/>
              <a:gd name="connsiteX2" fmla="*/ 802257 w 884607"/>
              <a:gd name="connsiteY2" fmla="*/ 474453 h 882591"/>
              <a:gd name="connsiteX3" fmla="*/ 745370 w 884607"/>
              <a:gd name="connsiteY3" fmla="*/ 706280 h 882591"/>
              <a:gd name="connsiteX4" fmla="*/ 264125 w 884607"/>
              <a:gd name="connsiteY4" fmla="*/ 882591 h 882591"/>
              <a:gd name="connsiteX5" fmla="*/ 0 w 884607"/>
              <a:gd name="connsiteY5" fmla="*/ 715992 h 882591"/>
              <a:gd name="connsiteX0" fmla="*/ 0 w 884607"/>
              <a:gd name="connsiteY0" fmla="*/ 715992 h 892866"/>
              <a:gd name="connsiteX1" fmla="*/ 232913 w 884607"/>
              <a:gd name="connsiteY1" fmla="*/ 0 h 892866"/>
              <a:gd name="connsiteX2" fmla="*/ 802257 w 884607"/>
              <a:gd name="connsiteY2" fmla="*/ 474453 h 892866"/>
              <a:gd name="connsiteX3" fmla="*/ 745370 w 884607"/>
              <a:gd name="connsiteY3" fmla="*/ 706280 h 892866"/>
              <a:gd name="connsiteX4" fmla="*/ 264125 w 884607"/>
              <a:gd name="connsiteY4" fmla="*/ 882591 h 892866"/>
              <a:gd name="connsiteX5" fmla="*/ 0 w 884607"/>
              <a:gd name="connsiteY5" fmla="*/ 715992 h 892866"/>
              <a:gd name="connsiteX0" fmla="*/ 0 w 884607"/>
              <a:gd name="connsiteY0" fmla="*/ 715992 h 892866"/>
              <a:gd name="connsiteX1" fmla="*/ 232913 w 884607"/>
              <a:gd name="connsiteY1" fmla="*/ 0 h 892866"/>
              <a:gd name="connsiteX2" fmla="*/ 802257 w 884607"/>
              <a:gd name="connsiteY2" fmla="*/ 474453 h 892866"/>
              <a:gd name="connsiteX3" fmla="*/ 745370 w 884607"/>
              <a:gd name="connsiteY3" fmla="*/ 706280 h 892866"/>
              <a:gd name="connsiteX4" fmla="*/ 264125 w 884607"/>
              <a:gd name="connsiteY4" fmla="*/ 882591 h 892866"/>
              <a:gd name="connsiteX5" fmla="*/ 0 w 884607"/>
              <a:gd name="connsiteY5" fmla="*/ 715992 h 892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84607" h="892866">
                <a:moveTo>
                  <a:pt x="0" y="715992"/>
                </a:moveTo>
                <a:cubicBezTo>
                  <a:pt x="198409" y="468701"/>
                  <a:pt x="207034" y="350807"/>
                  <a:pt x="232913" y="0"/>
                </a:cubicBezTo>
                <a:cubicBezTo>
                  <a:pt x="454325" y="373812"/>
                  <a:pt x="596660" y="333556"/>
                  <a:pt x="802257" y="474453"/>
                </a:cubicBezTo>
                <a:cubicBezTo>
                  <a:pt x="884607" y="585504"/>
                  <a:pt x="835059" y="638257"/>
                  <a:pt x="745370" y="706280"/>
                </a:cubicBezTo>
                <a:cubicBezTo>
                  <a:pt x="655681" y="774303"/>
                  <a:pt x="395123" y="892866"/>
                  <a:pt x="264125" y="882591"/>
                </a:cubicBezTo>
                <a:cubicBezTo>
                  <a:pt x="133127" y="872316"/>
                  <a:pt x="8402" y="857898"/>
                  <a:pt x="0" y="715992"/>
                </a:cubicBezTo>
                <a:close/>
              </a:path>
            </a:pathLst>
          </a:custGeom>
          <a:gradFill flip="none" rotWithShape="1">
            <a:gsLst>
              <a:gs pos="0">
                <a:srgbClr val="FF5757"/>
              </a:gs>
              <a:gs pos="100000">
                <a:srgbClr val="FFA7A7"/>
              </a:gs>
            </a:gsLst>
            <a:lin ang="16200000" scaled="1"/>
            <a:tileRect/>
          </a:gradFill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2" name="Freeform 131"/>
          <p:cNvSpPr/>
          <p:nvPr/>
        </p:nvSpPr>
        <p:spPr>
          <a:xfrm rot="11601317">
            <a:off x="2264067" y="2298048"/>
            <a:ext cx="479056" cy="483530"/>
          </a:xfrm>
          <a:custGeom>
            <a:avLst/>
            <a:gdLst>
              <a:gd name="connsiteX0" fmla="*/ 0 w 981974"/>
              <a:gd name="connsiteY0" fmla="*/ 816634 h 816634"/>
              <a:gd name="connsiteX1" fmla="*/ 345056 w 981974"/>
              <a:gd name="connsiteY1" fmla="*/ 48883 h 816634"/>
              <a:gd name="connsiteX2" fmla="*/ 914400 w 981974"/>
              <a:gd name="connsiteY2" fmla="*/ 523336 h 816634"/>
              <a:gd name="connsiteX3" fmla="*/ 750498 w 981974"/>
              <a:gd name="connsiteY3" fmla="*/ 635480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112144 w 1026544"/>
              <a:gd name="connsiteY0" fmla="*/ 767751 h 767751"/>
              <a:gd name="connsiteX1" fmla="*/ 0 w 1026544"/>
              <a:gd name="connsiteY1" fmla="*/ 483080 h 767751"/>
              <a:gd name="connsiteX2" fmla="*/ 457200 w 1026544"/>
              <a:gd name="connsiteY2" fmla="*/ 0 h 767751"/>
              <a:gd name="connsiteX3" fmla="*/ 1026544 w 1026544"/>
              <a:gd name="connsiteY3" fmla="*/ 474453 h 767751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99612"/>
              <a:gd name="connsiteY0" fmla="*/ 715992 h 715992"/>
              <a:gd name="connsiteX1" fmla="*/ 232913 w 899612"/>
              <a:gd name="connsiteY1" fmla="*/ 0 h 715992"/>
              <a:gd name="connsiteX2" fmla="*/ 802257 w 899612"/>
              <a:gd name="connsiteY2" fmla="*/ 474453 h 715992"/>
              <a:gd name="connsiteX3" fmla="*/ 817043 w 899612"/>
              <a:gd name="connsiteY3" fmla="*/ 485341 h 715992"/>
              <a:gd name="connsiteX0" fmla="*/ 0 w 899612"/>
              <a:gd name="connsiteY0" fmla="*/ 715992 h 715992"/>
              <a:gd name="connsiteX1" fmla="*/ 232913 w 899612"/>
              <a:gd name="connsiteY1" fmla="*/ 0 h 715992"/>
              <a:gd name="connsiteX2" fmla="*/ 802257 w 899612"/>
              <a:gd name="connsiteY2" fmla="*/ 474453 h 715992"/>
              <a:gd name="connsiteX3" fmla="*/ 681062 w 899612"/>
              <a:gd name="connsiteY3" fmla="*/ 659482 h 715992"/>
              <a:gd name="connsiteX0" fmla="*/ 0 w 899612"/>
              <a:gd name="connsiteY0" fmla="*/ 715992 h 775294"/>
              <a:gd name="connsiteX1" fmla="*/ 232913 w 899612"/>
              <a:gd name="connsiteY1" fmla="*/ 0 h 775294"/>
              <a:gd name="connsiteX2" fmla="*/ 802257 w 899612"/>
              <a:gd name="connsiteY2" fmla="*/ 474453 h 775294"/>
              <a:gd name="connsiteX3" fmla="*/ 566698 w 899612"/>
              <a:gd name="connsiteY3" fmla="*/ 775294 h 775294"/>
              <a:gd name="connsiteX0" fmla="*/ 0 w 884607"/>
              <a:gd name="connsiteY0" fmla="*/ 715992 h 775294"/>
              <a:gd name="connsiteX1" fmla="*/ 232913 w 884607"/>
              <a:gd name="connsiteY1" fmla="*/ 0 h 775294"/>
              <a:gd name="connsiteX2" fmla="*/ 802257 w 884607"/>
              <a:gd name="connsiteY2" fmla="*/ 474453 h 775294"/>
              <a:gd name="connsiteX3" fmla="*/ 745370 w 884607"/>
              <a:gd name="connsiteY3" fmla="*/ 706280 h 775294"/>
              <a:gd name="connsiteX4" fmla="*/ 566698 w 884607"/>
              <a:gd name="connsiteY4" fmla="*/ 775294 h 775294"/>
              <a:gd name="connsiteX0" fmla="*/ 0 w 884607"/>
              <a:gd name="connsiteY0" fmla="*/ 715992 h 851435"/>
              <a:gd name="connsiteX1" fmla="*/ 232913 w 884607"/>
              <a:gd name="connsiteY1" fmla="*/ 0 h 851435"/>
              <a:gd name="connsiteX2" fmla="*/ 802257 w 884607"/>
              <a:gd name="connsiteY2" fmla="*/ 474453 h 851435"/>
              <a:gd name="connsiteX3" fmla="*/ 745370 w 884607"/>
              <a:gd name="connsiteY3" fmla="*/ 706280 h 851435"/>
              <a:gd name="connsiteX4" fmla="*/ 283325 w 884607"/>
              <a:gd name="connsiteY4" fmla="*/ 851435 h 851435"/>
              <a:gd name="connsiteX0" fmla="*/ 0 w 884607"/>
              <a:gd name="connsiteY0" fmla="*/ 715992 h 851435"/>
              <a:gd name="connsiteX1" fmla="*/ 232913 w 884607"/>
              <a:gd name="connsiteY1" fmla="*/ 0 h 851435"/>
              <a:gd name="connsiteX2" fmla="*/ 802257 w 884607"/>
              <a:gd name="connsiteY2" fmla="*/ 474453 h 851435"/>
              <a:gd name="connsiteX3" fmla="*/ 745370 w 884607"/>
              <a:gd name="connsiteY3" fmla="*/ 706280 h 851435"/>
              <a:gd name="connsiteX4" fmla="*/ 283325 w 884607"/>
              <a:gd name="connsiteY4" fmla="*/ 851435 h 851435"/>
              <a:gd name="connsiteX5" fmla="*/ 0 w 884607"/>
              <a:gd name="connsiteY5" fmla="*/ 715992 h 851435"/>
              <a:gd name="connsiteX0" fmla="*/ 0 w 884607"/>
              <a:gd name="connsiteY0" fmla="*/ 715992 h 851435"/>
              <a:gd name="connsiteX1" fmla="*/ 232913 w 884607"/>
              <a:gd name="connsiteY1" fmla="*/ 0 h 851435"/>
              <a:gd name="connsiteX2" fmla="*/ 802257 w 884607"/>
              <a:gd name="connsiteY2" fmla="*/ 474453 h 851435"/>
              <a:gd name="connsiteX3" fmla="*/ 745370 w 884607"/>
              <a:gd name="connsiteY3" fmla="*/ 706280 h 851435"/>
              <a:gd name="connsiteX4" fmla="*/ 283325 w 884607"/>
              <a:gd name="connsiteY4" fmla="*/ 851435 h 851435"/>
              <a:gd name="connsiteX5" fmla="*/ 0 w 884607"/>
              <a:gd name="connsiteY5" fmla="*/ 715992 h 851435"/>
              <a:gd name="connsiteX0" fmla="*/ 0 w 884607"/>
              <a:gd name="connsiteY0" fmla="*/ 715992 h 869599"/>
              <a:gd name="connsiteX1" fmla="*/ 232913 w 884607"/>
              <a:gd name="connsiteY1" fmla="*/ 0 h 869599"/>
              <a:gd name="connsiteX2" fmla="*/ 802257 w 884607"/>
              <a:gd name="connsiteY2" fmla="*/ 474453 h 869599"/>
              <a:gd name="connsiteX3" fmla="*/ 745370 w 884607"/>
              <a:gd name="connsiteY3" fmla="*/ 706280 h 869599"/>
              <a:gd name="connsiteX4" fmla="*/ 283325 w 884607"/>
              <a:gd name="connsiteY4" fmla="*/ 851435 h 869599"/>
              <a:gd name="connsiteX5" fmla="*/ 0 w 884607"/>
              <a:gd name="connsiteY5" fmla="*/ 715992 h 869599"/>
              <a:gd name="connsiteX0" fmla="*/ 0 w 884607"/>
              <a:gd name="connsiteY0" fmla="*/ 715992 h 876724"/>
              <a:gd name="connsiteX1" fmla="*/ 232913 w 884607"/>
              <a:gd name="connsiteY1" fmla="*/ 0 h 876724"/>
              <a:gd name="connsiteX2" fmla="*/ 802257 w 884607"/>
              <a:gd name="connsiteY2" fmla="*/ 474453 h 876724"/>
              <a:gd name="connsiteX3" fmla="*/ 745370 w 884607"/>
              <a:gd name="connsiteY3" fmla="*/ 706280 h 876724"/>
              <a:gd name="connsiteX4" fmla="*/ 178622 w 884607"/>
              <a:gd name="connsiteY4" fmla="*/ 858560 h 876724"/>
              <a:gd name="connsiteX5" fmla="*/ 0 w 884607"/>
              <a:gd name="connsiteY5" fmla="*/ 715992 h 876724"/>
              <a:gd name="connsiteX0" fmla="*/ 0 w 884607"/>
              <a:gd name="connsiteY0" fmla="*/ 715992 h 882280"/>
              <a:gd name="connsiteX1" fmla="*/ 232913 w 884607"/>
              <a:gd name="connsiteY1" fmla="*/ 0 h 882280"/>
              <a:gd name="connsiteX2" fmla="*/ 802257 w 884607"/>
              <a:gd name="connsiteY2" fmla="*/ 474453 h 882280"/>
              <a:gd name="connsiteX3" fmla="*/ 745370 w 884607"/>
              <a:gd name="connsiteY3" fmla="*/ 706280 h 882280"/>
              <a:gd name="connsiteX4" fmla="*/ 178622 w 884607"/>
              <a:gd name="connsiteY4" fmla="*/ 858560 h 882280"/>
              <a:gd name="connsiteX5" fmla="*/ 0 w 884607"/>
              <a:gd name="connsiteY5" fmla="*/ 715992 h 882280"/>
              <a:gd name="connsiteX0" fmla="*/ 0 w 884607"/>
              <a:gd name="connsiteY0" fmla="*/ 715992 h 891518"/>
              <a:gd name="connsiteX1" fmla="*/ 232913 w 884607"/>
              <a:gd name="connsiteY1" fmla="*/ 0 h 891518"/>
              <a:gd name="connsiteX2" fmla="*/ 802257 w 884607"/>
              <a:gd name="connsiteY2" fmla="*/ 474453 h 891518"/>
              <a:gd name="connsiteX3" fmla="*/ 745370 w 884607"/>
              <a:gd name="connsiteY3" fmla="*/ 706280 h 891518"/>
              <a:gd name="connsiteX4" fmla="*/ 251746 w 884607"/>
              <a:gd name="connsiteY4" fmla="*/ 867798 h 891518"/>
              <a:gd name="connsiteX5" fmla="*/ 0 w 884607"/>
              <a:gd name="connsiteY5" fmla="*/ 715992 h 891518"/>
              <a:gd name="connsiteX0" fmla="*/ 0 w 884607"/>
              <a:gd name="connsiteY0" fmla="*/ 715992 h 886385"/>
              <a:gd name="connsiteX1" fmla="*/ 232913 w 884607"/>
              <a:gd name="connsiteY1" fmla="*/ 0 h 886385"/>
              <a:gd name="connsiteX2" fmla="*/ 802257 w 884607"/>
              <a:gd name="connsiteY2" fmla="*/ 474453 h 886385"/>
              <a:gd name="connsiteX3" fmla="*/ 745370 w 884607"/>
              <a:gd name="connsiteY3" fmla="*/ 706280 h 886385"/>
              <a:gd name="connsiteX4" fmla="*/ 348056 w 884607"/>
              <a:gd name="connsiteY4" fmla="*/ 862665 h 886385"/>
              <a:gd name="connsiteX5" fmla="*/ 0 w 884607"/>
              <a:gd name="connsiteY5" fmla="*/ 715992 h 886385"/>
              <a:gd name="connsiteX0" fmla="*/ 0 w 884607"/>
              <a:gd name="connsiteY0" fmla="*/ 715992 h 886385"/>
              <a:gd name="connsiteX1" fmla="*/ 232913 w 884607"/>
              <a:gd name="connsiteY1" fmla="*/ 0 h 886385"/>
              <a:gd name="connsiteX2" fmla="*/ 802257 w 884607"/>
              <a:gd name="connsiteY2" fmla="*/ 474453 h 886385"/>
              <a:gd name="connsiteX3" fmla="*/ 745370 w 884607"/>
              <a:gd name="connsiteY3" fmla="*/ 706280 h 886385"/>
              <a:gd name="connsiteX4" fmla="*/ 348056 w 884607"/>
              <a:gd name="connsiteY4" fmla="*/ 862665 h 886385"/>
              <a:gd name="connsiteX5" fmla="*/ 0 w 884607"/>
              <a:gd name="connsiteY5" fmla="*/ 715992 h 886385"/>
              <a:gd name="connsiteX0" fmla="*/ 0 w 884607"/>
              <a:gd name="connsiteY0" fmla="*/ 715992 h 862665"/>
              <a:gd name="connsiteX1" fmla="*/ 232913 w 884607"/>
              <a:gd name="connsiteY1" fmla="*/ 0 h 862665"/>
              <a:gd name="connsiteX2" fmla="*/ 802257 w 884607"/>
              <a:gd name="connsiteY2" fmla="*/ 474453 h 862665"/>
              <a:gd name="connsiteX3" fmla="*/ 745370 w 884607"/>
              <a:gd name="connsiteY3" fmla="*/ 706280 h 862665"/>
              <a:gd name="connsiteX4" fmla="*/ 348056 w 884607"/>
              <a:gd name="connsiteY4" fmla="*/ 862665 h 862665"/>
              <a:gd name="connsiteX5" fmla="*/ 0 w 884607"/>
              <a:gd name="connsiteY5" fmla="*/ 715992 h 862665"/>
              <a:gd name="connsiteX0" fmla="*/ 0 w 884607"/>
              <a:gd name="connsiteY0" fmla="*/ 715992 h 882591"/>
              <a:gd name="connsiteX1" fmla="*/ 232913 w 884607"/>
              <a:gd name="connsiteY1" fmla="*/ 0 h 882591"/>
              <a:gd name="connsiteX2" fmla="*/ 802257 w 884607"/>
              <a:gd name="connsiteY2" fmla="*/ 474453 h 882591"/>
              <a:gd name="connsiteX3" fmla="*/ 745370 w 884607"/>
              <a:gd name="connsiteY3" fmla="*/ 706280 h 882591"/>
              <a:gd name="connsiteX4" fmla="*/ 264125 w 884607"/>
              <a:gd name="connsiteY4" fmla="*/ 882591 h 882591"/>
              <a:gd name="connsiteX5" fmla="*/ 0 w 884607"/>
              <a:gd name="connsiteY5" fmla="*/ 715992 h 882591"/>
              <a:gd name="connsiteX0" fmla="*/ 0 w 884607"/>
              <a:gd name="connsiteY0" fmla="*/ 715992 h 892866"/>
              <a:gd name="connsiteX1" fmla="*/ 232913 w 884607"/>
              <a:gd name="connsiteY1" fmla="*/ 0 h 892866"/>
              <a:gd name="connsiteX2" fmla="*/ 802257 w 884607"/>
              <a:gd name="connsiteY2" fmla="*/ 474453 h 892866"/>
              <a:gd name="connsiteX3" fmla="*/ 745370 w 884607"/>
              <a:gd name="connsiteY3" fmla="*/ 706280 h 892866"/>
              <a:gd name="connsiteX4" fmla="*/ 264125 w 884607"/>
              <a:gd name="connsiteY4" fmla="*/ 882591 h 892866"/>
              <a:gd name="connsiteX5" fmla="*/ 0 w 884607"/>
              <a:gd name="connsiteY5" fmla="*/ 715992 h 892866"/>
              <a:gd name="connsiteX0" fmla="*/ 0 w 884607"/>
              <a:gd name="connsiteY0" fmla="*/ 715992 h 892866"/>
              <a:gd name="connsiteX1" fmla="*/ 232913 w 884607"/>
              <a:gd name="connsiteY1" fmla="*/ 0 h 892866"/>
              <a:gd name="connsiteX2" fmla="*/ 802257 w 884607"/>
              <a:gd name="connsiteY2" fmla="*/ 474453 h 892866"/>
              <a:gd name="connsiteX3" fmla="*/ 745370 w 884607"/>
              <a:gd name="connsiteY3" fmla="*/ 706280 h 892866"/>
              <a:gd name="connsiteX4" fmla="*/ 264125 w 884607"/>
              <a:gd name="connsiteY4" fmla="*/ 882591 h 892866"/>
              <a:gd name="connsiteX5" fmla="*/ 0 w 884607"/>
              <a:gd name="connsiteY5" fmla="*/ 715992 h 892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84607" h="892866">
                <a:moveTo>
                  <a:pt x="0" y="715992"/>
                </a:moveTo>
                <a:cubicBezTo>
                  <a:pt x="198409" y="468701"/>
                  <a:pt x="207034" y="350807"/>
                  <a:pt x="232913" y="0"/>
                </a:cubicBezTo>
                <a:cubicBezTo>
                  <a:pt x="454325" y="373812"/>
                  <a:pt x="596660" y="333556"/>
                  <a:pt x="802257" y="474453"/>
                </a:cubicBezTo>
                <a:cubicBezTo>
                  <a:pt x="884607" y="585504"/>
                  <a:pt x="835059" y="638257"/>
                  <a:pt x="745370" y="706280"/>
                </a:cubicBezTo>
                <a:cubicBezTo>
                  <a:pt x="655681" y="774303"/>
                  <a:pt x="395123" y="892866"/>
                  <a:pt x="264125" y="882591"/>
                </a:cubicBezTo>
                <a:cubicBezTo>
                  <a:pt x="133127" y="872316"/>
                  <a:pt x="8402" y="857898"/>
                  <a:pt x="0" y="715992"/>
                </a:cubicBezTo>
                <a:close/>
              </a:path>
            </a:pathLst>
          </a:custGeom>
          <a:gradFill flip="none" rotWithShape="1">
            <a:gsLst>
              <a:gs pos="0">
                <a:srgbClr val="FF5757"/>
              </a:gs>
              <a:gs pos="100000">
                <a:srgbClr val="FFA7A7"/>
              </a:gs>
            </a:gsLst>
            <a:lin ang="16200000" scaled="1"/>
            <a:tileRect/>
          </a:gradFill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7" name="Freeform 136"/>
          <p:cNvSpPr/>
          <p:nvPr/>
        </p:nvSpPr>
        <p:spPr>
          <a:xfrm>
            <a:off x="1510820" y="1086928"/>
            <a:ext cx="5421826" cy="1799992"/>
          </a:xfrm>
          <a:custGeom>
            <a:avLst/>
            <a:gdLst>
              <a:gd name="connsiteX0" fmla="*/ 11502 w 8150524"/>
              <a:gd name="connsiteY0" fmla="*/ 2690003 h 2920041"/>
              <a:gd name="connsiteX1" fmla="*/ 1547004 w 8150524"/>
              <a:gd name="connsiteY1" fmla="*/ 2198298 h 2920041"/>
              <a:gd name="connsiteX2" fmla="*/ 4367842 w 8150524"/>
              <a:gd name="connsiteY2" fmla="*/ 2060275 h 2920041"/>
              <a:gd name="connsiteX3" fmla="*/ 8120332 w 8150524"/>
              <a:gd name="connsiteY3" fmla="*/ 1171754 h 2920041"/>
              <a:gd name="connsiteX4" fmla="*/ 4548996 w 8150524"/>
              <a:gd name="connsiteY4" fmla="*/ 58947 h 2920041"/>
              <a:gd name="connsiteX5" fmla="*/ 1616015 w 8150524"/>
              <a:gd name="connsiteY5" fmla="*/ 818071 h 2920041"/>
              <a:gd name="connsiteX6" fmla="*/ 11502 w 8150524"/>
              <a:gd name="connsiteY6" fmla="*/ 2690003 h 2920041"/>
              <a:gd name="connsiteX0" fmla="*/ 11502 w 8150524"/>
              <a:gd name="connsiteY0" fmla="*/ 2690003 h 2920041"/>
              <a:gd name="connsiteX1" fmla="*/ 1547004 w 8150524"/>
              <a:gd name="connsiteY1" fmla="*/ 2198298 h 2920041"/>
              <a:gd name="connsiteX2" fmla="*/ 4367842 w 8150524"/>
              <a:gd name="connsiteY2" fmla="*/ 2060275 h 2920041"/>
              <a:gd name="connsiteX3" fmla="*/ 8120332 w 8150524"/>
              <a:gd name="connsiteY3" fmla="*/ 1171754 h 2920041"/>
              <a:gd name="connsiteX4" fmla="*/ 4548996 w 8150524"/>
              <a:gd name="connsiteY4" fmla="*/ 58947 h 2920041"/>
              <a:gd name="connsiteX5" fmla="*/ 1616015 w 8150524"/>
              <a:gd name="connsiteY5" fmla="*/ 818071 h 2920041"/>
              <a:gd name="connsiteX6" fmla="*/ 11502 w 8150524"/>
              <a:gd name="connsiteY6" fmla="*/ 2690003 h 2920041"/>
              <a:gd name="connsiteX0" fmla="*/ 11502 w 8120332"/>
              <a:gd name="connsiteY0" fmla="*/ 2690003 h 2920041"/>
              <a:gd name="connsiteX1" fmla="*/ 1547004 w 8120332"/>
              <a:gd name="connsiteY1" fmla="*/ 2198298 h 2920041"/>
              <a:gd name="connsiteX2" fmla="*/ 4367842 w 8120332"/>
              <a:gd name="connsiteY2" fmla="*/ 2060275 h 2920041"/>
              <a:gd name="connsiteX3" fmla="*/ 8120332 w 8120332"/>
              <a:gd name="connsiteY3" fmla="*/ 1171754 h 2920041"/>
              <a:gd name="connsiteX4" fmla="*/ 4548996 w 8120332"/>
              <a:gd name="connsiteY4" fmla="*/ 58947 h 2920041"/>
              <a:gd name="connsiteX5" fmla="*/ 1616015 w 8120332"/>
              <a:gd name="connsiteY5" fmla="*/ 818071 h 2920041"/>
              <a:gd name="connsiteX6" fmla="*/ 11502 w 8120332"/>
              <a:gd name="connsiteY6" fmla="*/ 2690003 h 2920041"/>
              <a:gd name="connsiteX0" fmla="*/ 11502 w 8120332"/>
              <a:gd name="connsiteY0" fmla="*/ 2690003 h 2920041"/>
              <a:gd name="connsiteX1" fmla="*/ 1547004 w 8120332"/>
              <a:gd name="connsiteY1" fmla="*/ 2198298 h 2920041"/>
              <a:gd name="connsiteX2" fmla="*/ 4367842 w 8120332"/>
              <a:gd name="connsiteY2" fmla="*/ 2060275 h 2920041"/>
              <a:gd name="connsiteX3" fmla="*/ 8120332 w 8120332"/>
              <a:gd name="connsiteY3" fmla="*/ 1171754 h 2920041"/>
              <a:gd name="connsiteX4" fmla="*/ 4548996 w 8120332"/>
              <a:gd name="connsiteY4" fmla="*/ 58947 h 2920041"/>
              <a:gd name="connsiteX5" fmla="*/ 1616015 w 8120332"/>
              <a:gd name="connsiteY5" fmla="*/ 818071 h 2920041"/>
              <a:gd name="connsiteX6" fmla="*/ 11502 w 8120332"/>
              <a:gd name="connsiteY6" fmla="*/ 2690003 h 2920041"/>
              <a:gd name="connsiteX0" fmla="*/ 11502 w 8120332"/>
              <a:gd name="connsiteY0" fmla="*/ 2690003 h 2920041"/>
              <a:gd name="connsiteX1" fmla="*/ 1547004 w 8120332"/>
              <a:gd name="connsiteY1" fmla="*/ 2198298 h 2920041"/>
              <a:gd name="connsiteX2" fmla="*/ 4367842 w 8120332"/>
              <a:gd name="connsiteY2" fmla="*/ 2060275 h 2920041"/>
              <a:gd name="connsiteX3" fmla="*/ 8120332 w 8120332"/>
              <a:gd name="connsiteY3" fmla="*/ 1171754 h 2920041"/>
              <a:gd name="connsiteX4" fmla="*/ 4548996 w 8120332"/>
              <a:gd name="connsiteY4" fmla="*/ 58947 h 2920041"/>
              <a:gd name="connsiteX5" fmla="*/ 1616015 w 8120332"/>
              <a:gd name="connsiteY5" fmla="*/ 818071 h 2920041"/>
              <a:gd name="connsiteX6" fmla="*/ 11502 w 8120332"/>
              <a:gd name="connsiteY6" fmla="*/ 2690003 h 2920041"/>
              <a:gd name="connsiteX0" fmla="*/ 0 w 8108830"/>
              <a:gd name="connsiteY0" fmla="*/ 2690003 h 2690003"/>
              <a:gd name="connsiteX1" fmla="*/ 1535502 w 8108830"/>
              <a:gd name="connsiteY1" fmla="*/ 2198298 h 2690003"/>
              <a:gd name="connsiteX2" fmla="*/ 4356340 w 8108830"/>
              <a:gd name="connsiteY2" fmla="*/ 2060275 h 2690003"/>
              <a:gd name="connsiteX3" fmla="*/ 8108830 w 8108830"/>
              <a:gd name="connsiteY3" fmla="*/ 1171754 h 2690003"/>
              <a:gd name="connsiteX4" fmla="*/ 4537494 w 8108830"/>
              <a:gd name="connsiteY4" fmla="*/ 58947 h 2690003"/>
              <a:gd name="connsiteX5" fmla="*/ 1604513 w 8108830"/>
              <a:gd name="connsiteY5" fmla="*/ 818071 h 2690003"/>
              <a:gd name="connsiteX6" fmla="*/ 0 w 8108830"/>
              <a:gd name="connsiteY6" fmla="*/ 2690003 h 2690003"/>
              <a:gd name="connsiteX0" fmla="*/ 0 w 8108830"/>
              <a:gd name="connsiteY0" fmla="*/ 2690003 h 2690003"/>
              <a:gd name="connsiteX1" fmla="*/ 1535502 w 8108830"/>
              <a:gd name="connsiteY1" fmla="*/ 2198298 h 2690003"/>
              <a:gd name="connsiteX2" fmla="*/ 4356340 w 8108830"/>
              <a:gd name="connsiteY2" fmla="*/ 2060275 h 2690003"/>
              <a:gd name="connsiteX3" fmla="*/ 8108830 w 8108830"/>
              <a:gd name="connsiteY3" fmla="*/ 1171754 h 2690003"/>
              <a:gd name="connsiteX4" fmla="*/ 4537494 w 8108830"/>
              <a:gd name="connsiteY4" fmla="*/ 58947 h 2690003"/>
              <a:gd name="connsiteX5" fmla="*/ 1604513 w 8108830"/>
              <a:gd name="connsiteY5" fmla="*/ 818071 h 2690003"/>
              <a:gd name="connsiteX6" fmla="*/ 0 w 8108830"/>
              <a:gd name="connsiteY6" fmla="*/ 2690003 h 2690003"/>
              <a:gd name="connsiteX0" fmla="*/ 0 w 8108830"/>
              <a:gd name="connsiteY0" fmla="*/ 2697412 h 2697412"/>
              <a:gd name="connsiteX1" fmla="*/ 1535502 w 8108830"/>
              <a:gd name="connsiteY1" fmla="*/ 2205707 h 2697412"/>
              <a:gd name="connsiteX2" fmla="*/ 4356340 w 8108830"/>
              <a:gd name="connsiteY2" fmla="*/ 2067684 h 2697412"/>
              <a:gd name="connsiteX3" fmla="*/ 8108830 w 8108830"/>
              <a:gd name="connsiteY3" fmla="*/ 1179163 h 2697412"/>
              <a:gd name="connsiteX4" fmla="*/ 4537494 w 8108830"/>
              <a:gd name="connsiteY4" fmla="*/ 66356 h 2697412"/>
              <a:gd name="connsiteX5" fmla="*/ 1680713 w 8108830"/>
              <a:gd name="connsiteY5" fmla="*/ 781030 h 2697412"/>
              <a:gd name="connsiteX6" fmla="*/ 0 w 8108830"/>
              <a:gd name="connsiteY6" fmla="*/ 2697412 h 2697412"/>
              <a:gd name="connsiteX0" fmla="*/ 0 w 8108830"/>
              <a:gd name="connsiteY0" fmla="*/ 2697412 h 2697412"/>
              <a:gd name="connsiteX1" fmla="*/ 1535502 w 8108830"/>
              <a:gd name="connsiteY1" fmla="*/ 2205707 h 2697412"/>
              <a:gd name="connsiteX2" fmla="*/ 4356340 w 8108830"/>
              <a:gd name="connsiteY2" fmla="*/ 2067684 h 2697412"/>
              <a:gd name="connsiteX3" fmla="*/ 8108830 w 8108830"/>
              <a:gd name="connsiteY3" fmla="*/ 1179163 h 2697412"/>
              <a:gd name="connsiteX4" fmla="*/ 4537494 w 8108830"/>
              <a:gd name="connsiteY4" fmla="*/ 66356 h 2697412"/>
              <a:gd name="connsiteX5" fmla="*/ 1680713 w 8108830"/>
              <a:gd name="connsiteY5" fmla="*/ 781030 h 2697412"/>
              <a:gd name="connsiteX6" fmla="*/ 0 w 8108830"/>
              <a:gd name="connsiteY6" fmla="*/ 2697412 h 2697412"/>
              <a:gd name="connsiteX0" fmla="*/ 0 w 8108830"/>
              <a:gd name="connsiteY0" fmla="*/ 2697412 h 2697412"/>
              <a:gd name="connsiteX1" fmla="*/ 1535502 w 8108830"/>
              <a:gd name="connsiteY1" fmla="*/ 2205707 h 2697412"/>
              <a:gd name="connsiteX2" fmla="*/ 4356340 w 8108830"/>
              <a:gd name="connsiteY2" fmla="*/ 2067684 h 2697412"/>
              <a:gd name="connsiteX3" fmla="*/ 8108830 w 8108830"/>
              <a:gd name="connsiteY3" fmla="*/ 1179163 h 2697412"/>
              <a:gd name="connsiteX4" fmla="*/ 4537494 w 8108830"/>
              <a:gd name="connsiteY4" fmla="*/ 66356 h 2697412"/>
              <a:gd name="connsiteX5" fmla="*/ 1680713 w 8108830"/>
              <a:gd name="connsiteY5" fmla="*/ 781030 h 2697412"/>
              <a:gd name="connsiteX6" fmla="*/ 0 w 8108830"/>
              <a:gd name="connsiteY6" fmla="*/ 2697412 h 2697412"/>
              <a:gd name="connsiteX0" fmla="*/ 0 w 8108830"/>
              <a:gd name="connsiteY0" fmla="*/ 2697412 h 2697412"/>
              <a:gd name="connsiteX1" fmla="*/ 1535502 w 8108830"/>
              <a:gd name="connsiteY1" fmla="*/ 2205707 h 2697412"/>
              <a:gd name="connsiteX2" fmla="*/ 4356340 w 8108830"/>
              <a:gd name="connsiteY2" fmla="*/ 2067684 h 2697412"/>
              <a:gd name="connsiteX3" fmla="*/ 8108830 w 8108830"/>
              <a:gd name="connsiteY3" fmla="*/ 1179163 h 2697412"/>
              <a:gd name="connsiteX4" fmla="*/ 4537494 w 8108830"/>
              <a:gd name="connsiteY4" fmla="*/ 66356 h 2697412"/>
              <a:gd name="connsiteX5" fmla="*/ 1680713 w 8108830"/>
              <a:gd name="connsiteY5" fmla="*/ 781030 h 2697412"/>
              <a:gd name="connsiteX6" fmla="*/ 0 w 8108830"/>
              <a:gd name="connsiteY6" fmla="*/ 2697412 h 2697412"/>
              <a:gd name="connsiteX0" fmla="*/ 0 w 8108830"/>
              <a:gd name="connsiteY0" fmla="*/ 2697412 h 2697412"/>
              <a:gd name="connsiteX1" fmla="*/ 1535502 w 8108830"/>
              <a:gd name="connsiteY1" fmla="*/ 2205707 h 2697412"/>
              <a:gd name="connsiteX2" fmla="*/ 4356340 w 8108830"/>
              <a:gd name="connsiteY2" fmla="*/ 2067684 h 2697412"/>
              <a:gd name="connsiteX3" fmla="*/ 8108830 w 8108830"/>
              <a:gd name="connsiteY3" fmla="*/ 1179163 h 2697412"/>
              <a:gd name="connsiteX4" fmla="*/ 4537494 w 8108830"/>
              <a:gd name="connsiteY4" fmla="*/ 66356 h 2697412"/>
              <a:gd name="connsiteX5" fmla="*/ 1680713 w 8108830"/>
              <a:gd name="connsiteY5" fmla="*/ 781030 h 2697412"/>
              <a:gd name="connsiteX6" fmla="*/ 0 w 8108830"/>
              <a:gd name="connsiteY6" fmla="*/ 2697412 h 2697412"/>
              <a:gd name="connsiteX0" fmla="*/ 0 w 8108830"/>
              <a:gd name="connsiteY0" fmla="*/ 2697412 h 2697412"/>
              <a:gd name="connsiteX1" fmla="*/ 1535502 w 8108830"/>
              <a:gd name="connsiteY1" fmla="*/ 2205707 h 2697412"/>
              <a:gd name="connsiteX2" fmla="*/ 4356340 w 8108830"/>
              <a:gd name="connsiteY2" fmla="*/ 2067684 h 2697412"/>
              <a:gd name="connsiteX3" fmla="*/ 8108830 w 8108830"/>
              <a:gd name="connsiteY3" fmla="*/ 1179163 h 2697412"/>
              <a:gd name="connsiteX4" fmla="*/ 4537494 w 8108830"/>
              <a:gd name="connsiteY4" fmla="*/ 66356 h 2697412"/>
              <a:gd name="connsiteX5" fmla="*/ 1680713 w 8108830"/>
              <a:gd name="connsiteY5" fmla="*/ 781030 h 2697412"/>
              <a:gd name="connsiteX6" fmla="*/ 0 w 8108830"/>
              <a:gd name="connsiteY6" fmla="*/ 2697412 h 2697412"/>
              <a:gd name="connsiteX0" fmla="*/ 0 w 8108830"/>
              <a:gd name="connsiteY0" fmla="*/ 2697412 h 2697412"/>
              <a:gd name="connsiteX1" fmla="*/ 1535502 w 8108830"/>
              <a:gd name="connsiteY1" fmla="*/ 2205707 h 2697412"/>
              <a:gd name="connsiteX2" fmla="*/ 4356340 w 8108830"/>
              <a:gd name="connsiteY2" fmla="*/ 2067684 h 2697412"/>
              <a:gd name="connsiteX3" fmla="*/ 8108830 w 8108830"/>
              <a:gd name="connsiteY3" fmla="*/ 1179163 h 2697412"/>
              <a:gd name="connsiteX4" fmla="*/ 4537494 w 8108830"/>
              <a:gd name="connsiteY4" fmla="*/ 66356 h 2697412"/>
              <a:gd name="connsiteX5" fmla="*/ 1680713 w 8108830"/>
              <a:gd name="connsiteY5" fmla="*/ 781030 h 2697412"/>
              <a:gd name="connsiteX6" fmla="*/ 0 w 8108830"/>
              <a:gd name="connsiteY6" fmla="*/ 2697412 h 2697412"/>
              <a:gd name="connsiteX0" fmla="*/ 0 w 8108830"/>
              <a:gd name="connsiteY0" fmla="*/ 2773612 h 2773612"/>
              <a:gd name="connsiteX1" fmla="*/ 1535502 w 8108830"/>
              <a:gd name="connsiteY1" fmla="*/ 2281907 h 2773612"/>
              <a:gd name="connsiteX2" fmla="*/ 4356340 w 8108830"/>
              <a:gd name="connsiteY2" fmla="*/ 2143884 h 2773612"/>
              <a:gd name="connsiteX3" fmla="*/ 8108830 w 8108830"/>
              <a:gd name="connsiteY3" fmla="*/ 1255363 h 2773612"/>
              <a:gd name="connsiteX4" fmla="*/ 4537494 w 8108830"/>
              <a:gd name="connsiteY4" fmla="*/ 142556 h 2773612"/>
              <a:gd name="connsiteX5" fmla="*/ 1680713 w 8108830"/>
              <a:gd name="connsiteY5" fmla="*/ 857230 h 2773612"/>
              <a:gd name="connsiteX6" fmla="*/ 0 w 8108830"/>
              <a:gd name="connsiteY6" fmla="*/ 2773612 h 2773612"/>
              <a:gd name="connsiteX0" fmla="*/ 0 w 8108830"/>
              <a:gd name="connsiteY0" fmla="*/ 2773612 h 2773612"/>
              <a:gd name="connsiteX1" fmla="*/ 1535502 w 8108830"/>
              <a:gd name="connsiteY1" fmla="*/ 2281907 h 2773612"/>
              <a:gd name="connsiteX2" fmla="*/ 4356340 w 8108830"/>
              <a:gd name="connsiteY2" fmla="*/ 2143884 h 2773612"/>
              <a:gd name="connsiteX3" fmla="*/ 8108830 w 8108830"/>
              <a:gd name="connsiteY3" fmla="*/ 1255363 h 2773612"/>
              <a:gd name="connsiteX4" fmla="*/ 4537494 w 8108830"/>
              <a:gd name="connsiteY4" fmla="*/ 142556 h 2773612"/>
              <a:gd name="connsiteX5" fmla="*/ 1680713 w 8108830"/>
              <a:gd name="connsiteY5" fmla="*/ 857230 h 2773612"/>
              <a:gd name="connsiteX6" fmla="*/ 0 w 8108830"/>
              <a:gd name="connsiteY6" fmla="*/ 2773612 h 2773612"/>
              <a:gd name="connsiteX0" fmla="*/ 0 w 8108830"/>
              <a:gd name="connsiteY0" fmla="*/ 2773612 h 2773612"/>
              <a:gd name="connsiteX1" fmla="*/ 1535502 w 8108830"/>
              <a:gd name="connsiteY1" fmla="*/ 2281907 h 2773612"/>
              <a:gd name="connsiteX2" fmla="*/ 5245340 w 8108830"/>
              <a:gd name="connsiteY2" fmla="*/ 1997834 h 2773612"/>
              <a:gd name="connsiteX3" fmla="*/ 8108830 w 8108830"/>
              <a:gd name="connsiteY3" fmla="*/ 1255363 h 2773612"/>
              <a:gd name="connsiteX4" fmla="*/ 4537494 w 8108830"/>
              <a:gd name="connsiteY4" fmla="*/ 142556 h 2773612"/>
              <a:gd name="connsiteX5" fmla="*/ 1680713 w 8108830"/>
              <a:gd name="connsiteY5" fmla="*/ 857230 h 2773612"/>
              <a:gd name="connsiteX6" fmla="*/ 0 w 8108830"/>
              <a:gd name="connsiteY6" fmla="*/ 2773612 h 2773612"/>
              <a:gd name="connsiteX0" fmla="*/ 0 w 8108830"/>
              <a:gd name="connsiteY0" fmla="*/ 2773612 h 2773612"/>
              <a:gd name="connsiteX1" fmla="*/ 1535502 w 8108830"/>
              <a:gd name="connsiteY1" fmla="*/ 2281907 h 2773612"/>
              <a:gd name="connsiteX2" fmla="*/ 5245340 w 8108830"/>
              <a:gd name="connsiteY2" fmla="*/ 1997834 h 2773612"/>
              <a:gd name="connsiteX3" fmla="*/ 8108830 w 8108830"/>
              <a:gd name="connsiteY3" fmla="*/ 1255363 h 2773612"/>
              <a:gd name="connsiteX4" fmla="*/ 4537494 w 8108830"/>
              <a:gd name="connsiteY4" fmla="*/ 142556 h 2773612"/>
              <a:gd name="connsiteX5" fmla="*/ 1680713 w 8108830"/>
              <a:gd name="connsiteY5" fmla="*/ 857230 h 2773612"/>
              <a:gd name="connsiteX6" fmla="*/ 0 w 8108830"/>
              <a:gd name="connsiteY6" fmla="*/ 2773612 h 2773612"/>
              <a:gd name="connsiteX0" fmla="*/ 0 w 8108830"/>
              <a:gd name="connsiteY0" fmla="*/ 2773612 h 2773612"/>
              <a:gd name="connsiteX1" fmla="*/ 1535502 w 8108830"/>
              <a:gd name="connsiteY1" fmla="*/ 2281907 h 2773612"/>
              <a:gd name="connsiteX2" fmla="*/ 5245340 w 8108830"/>
              <a:gd name="connsiteY2" fmla="*/ 1997834 h 2773612"/>
              <a:gd name="connsiteX3" fmla="*/ 8108830 w 8108830"/>
              <a:gd name="connsiteY3" fmla="*/ 1255363 h 2773612"/>
              <a:gd name="connsiteX4" fmla="*/ 4537494 w 8108830"/>
              <a:gd name="connsiteY4" fmla="*/ 142556 h 2773612"/>
              <a:gd name="connsiteX5" fmla="*/ 1680713 w 8108830"/>
              <a:gd name="connsiteY5" fmla="*/ 857230 h 2773612"/>
              <a:gd name="connsiteX6" fmla="*/ 0 w 8108830"/>
              <a:gd name="connsiteY6" fmla="*/ 2773612 h 2773612"/>
              <a:gd name="connsiteX0" fmla="*/ 0 w 8108830"/>
              <a:gd name="connsiteY0" fmla="*/ 2773612 h 2773612"/>
              <a:gd name="connsiteX1" fmla="*/ 1535502 w 8108830"/>
              <a:gd name="connsiteY1" fmla="*/ 2281907 h 2773612"/>
              <a:gd name="connsiteX2" fmla="*/ 4077299 w 8108830"/>
              <a:gd name="connsiteY2" fmla="*/ 2157782 h 2773612"/>
              <a:gd name="connsiteX3" fmla="*/ 5245340 w 8108830"/>
              <a:gd name="connsiteY3" fmla="*/ 1997834 h 2773612"/>
              <a:gd name="connsiteX4" fmla="*/ 8108830 w 8108830"/>
              <a:gd name="connsiteY4" fmla="*/ 1255363 h 2773612"/>
              <a:gd name="connsiteX5" fmla="*/ 4537494 w 8108830"/>
              <a:gd name="connsiteY5" fmla="*/ 142556 h 2773612"/>
              <a:gd name="connsiteX6" fmla="*/ 1680713 w 8108830"/>
              <a:gd name="connsiteY6" fmla="*/ 857230 h 2773612"/>
              <a:gd name="connsiteX7" fmla="*/ 0 w 8108830"/>
              <a:gd name="connsiteY7" fmla="*/ 2773612 h 2773612"/>
              <a:gd name="connsiteX0" fmla="*/ 0 w 8108830"/>
              <a:gd name="connsiteY0" fmla="*/ 2773612 h 2773612"/>
              <a:gd name="connsiteX1" fmla="*/ 1535502 w 8108830"/>
              <a:gd name="connsiteY1" fmla="*/ 2281907 h 2773612"/>
              <a:gd name="connsiteX2" fmla="*/ 4077299 w 8108830"/>
              <a:gd name="connsiteY2" fmla="*/ 2157782 h 2773612"/>
              <a:gd name="connsiteX3" fmla="*/ 5245340 w 8108830"/>
              <a:gd name="connsiteY3" fmla="*/ 1997834 h 2773612"/>
              <a:gd name="connsiteX4" fmla="*/ 8108830 w 8108830"/>
              <a:gd name="connsiteY4" fmla="*/ 1255363 h 2773612"/>
              <a:gd name="connsiteX5" fmla="*/ 4537494 w 8108830"/>
              <a:gd name="connsiteY5" fmla="*/ 142556 h 2773612"/>
              <a:gd name="connsiteX6" fmla="*/ 1680713 w 8108830"/>
              <a:gd name="connsiteY6" fmla="*/ 857230 h 2773612"/>
              <a:gd name="connsiteX7" fmla="*/ 0 w 8108830"/>
              <a:gd name="connsiteY7" fmla="*/ 2773612 h 2773612"/>
              <a:gd name="connsiteX0" fmla="*/ 0 w 8108830"/>
              <a:gd name="connsiteY0" fmla="*/ 2773612 h 2773612"/>
              <a:gd name="connsiteX1" fmla="*/ 1535502 w 8108830"/>
              <a:gd name="connsiteY1" fmla="*/ 2281907 h 2773612"/>
              <a:gd name="connsiteX2" fmla="*/ 4077299 w 8108830"/>
              <a:gd name="connsiteY2" fmla="*/ 2157782 h 2773612"/>
              <a:gd name="connsiteX3" fmla="*/ 5245340 w 8108830"/>
              <a:gd name="connsiteY3" fmla="*/ 1997834 h 2773612"/>
              <a:gd name="connsiteX4" fmla="*/ 8108830 w 8108830"/>
              <a:gd name="connsiteY4" fmla="*/ 1255363 h 2773612"/>
              <a:gd name="connsiteX5" fmla="*/ 4537494 w 8108830"/>
              <a:gd name="connsiteY5" fmla="*/ 142556 h 2773612"/>
              <a:gd name="connsiteX6" fmla="*/ 1680713 w 8108830"/>
              <a:gd name="connsiteY6" fmla="*/ 857230 h 2773612"/>
              <a:gd name="connsiteX7" fmla="*/ 0 w 8108830"/>
              <a:gd name="connsiteY7" fmla="*/ 2773612 h 2773612"/>
              <a:gd name="connsiteX0" fmla="*/ 0 w 8108830"/>
              <a:gd name="connsiteY0" fmla="*/ 2773612 h 2773612"/>
              <a:gd name="connsiteX1" fmla="*/ 1535502 w 8108830"/>
              <a:gd name="connsiteY1" fmla="*/ 2281907 h 2773612"/>
              <a:gd name="connsiteX2" fmla="*/ 4077299 w 8108830"/>
              <a:gd name="connsiteY2" fmla="*/ 2157782 h 2773612"/>
              <a:gd name="connsiteX3" fmla="*/ 5245340 w 8108830"/>
              <a:gd name="connsiteY3" fmla="*/ 1997834 h 2773612"/>
              <a:gd name="connsiteX4" fmla="*/ 8108830 w 8108830"/>
              <a:gd name="connsiteY4" fmla="*/ 1255363 h 2773612"/>
              <a:gd name="connsiteX5" fmla="*/ 4537494 w 8108830"/>
              <a:gd name="connsiteY5" fmla="*/ 142556 h 2773612"/>
              <a:gd name="connsiteX6" fmla="*/ 1680713 w 8108830"/>
              <a:gd name="connsiteY6" fmla="*/ 857230 h 2773612"/>
              <a:gd name="connsiteX7" fmla="*/ 0 w 8108830"/>
              <a:gd name="connsiteY7" fmla="*/ 2773612 h 2773612"/>
              <a:gd name="connsiteX0" fmla="*/ 0 w 8108830"/>
              <a:gd name="connsiteY0" fmla="*/ 2773612 h 2773612"/>
              <a:gd name="connsiteX1" fmla="*/ 1535502 w 8108830"/>
              <a:gd name="connsiteY1" fmla="*/ 2281907 h 2773612"/>
              <a:gd name="connsiteX2" fmla="*/ 4077299 w 8108830"/>
              <a:gd name="connsiteY2" fmla="*/ 2157782 h 2773612"/>
              <a:gd name="connsiteX3" fmla="*/ 5245340 w 8108830"/>
              <a:gd name="connsiteY3" fmla="*/ 1997834 h 2773612"/>
              <a:gd name="connsiteX4" fmla="*/ 8108830 w 8108830"/>
              <a:gd name="connsiteY4" fmla="*/ 1255363 h 2773612"/>
              <a:gd name="connsiteX5" fmla="*/ 4537494 w 8108830"/>
              <a:gd name="connsiteY5" fmla="*/ 142556 h 2773612"/>
              <a:gd name="connsiteX6" fmla="*/ 1680713 w 8108830"/>
              <a:gd name="connsiteY6" fmla="*/ 857230 h 2773612"/>
              <a:gd name="connsiteX7" fmla="*/ 0 w 8108830"/>
              <a:gd name="connsiteY7" fmla="*/ 2773612 h 2773612"/>
              <a:gd name="connsiteX0" fmla="*/ 0 w 8108830"/>
              <a:gd name="connsiteY0" fmla="*/ 2773612 h 2773612"/>
              <a:gd name="connsiteX1" fmla="*/ 1535502 w 8108830"/>
              <a:gd name="connsiteY1" fmla="*/ 2281907 h 2773612"/>
              <a:gd name="connsiteX2" fmla="*/ 4077299 w 8108830"/>
              <a:gd name="connsiteY2" fmla="*/ 2157782 h 2773612"/>
              <a:gd name="connsiteX3" fmla="*/ 5245340 w 8108830"/>
              <a:gd name="connsiteY3" fmla="*/ 1997834 h 2773612"/>
              <a:gd name="connsiteX4" fmla="*/ 8108830 w 8108830"/>
              <a:gd name="connsiteY4" fmla="*/ 1255363 h 2773612"/>
              <a:gd name="connsiteX5" fmla="*/ 4537494 w 8108830"/>
              <a:gd name="connsiteY5" fmla="*/ 142556 h 2773612"/>
              <a:gd name="connsiteX6" fmla="*/ 1680713 w 8108830"/>
              <a:gd name="connsiteY6" fmla="*/ 857230 h 2773612"/>
              <a:gd name="connsiteX7" fmla="*/ 0 w 8108830"/>
              <a:gd name="connsiteY7" fmla="*/ 2773612 h 2773612"/>
              <a:gd name="connsiteX0" fmla="*/ 0 w 8108830"/>
              <a:gd name="connsiteY0" fmla="*/ 2773612 h 2773612"/>
              <a:gd name="connsiteX1" fmla="*/ 1535502 w 8108830"/>
              <a:gd name="connsiteY1" fmla="*/ 2281907 h 2773612"/>
              <a:gd name="connsiteX2" fmla="*/ 4077299 w 8108830"/>
              <a:gd name="connsiteY2" fmla="*/ 2157782 h 2773612"/>
              <a:gd name="connsiteX3" fmla="*/ 5245340 w 8108830"/>
              <a:gd name="connsiteY3" fmla="*/ 1997834 h 2773612"/>
              <a:gd name="connsiteX4" fmla="*/ 8108830 w 8108830"/>
              <a:gd name="connsiteY4" fmla="*/ 1255363 h 2773612"/>
              <a:gd name="connsiteX5" fmla="*/ 4537494 w 8108830"/>
              <a:gd name="connsiteY5" fmla="*/ 142556 h 2773612"/>
              <a:gd name="connsiteX6" fmla="*/ 1680713 w 8108830"/>
              <a:gd name="connsiteY6" fmla="*/ 857230 h 2773612"/>
              <a:gd name="connsiteX7" fmla="*/ 0 w 8108830"/>
              <a:gd name="connsiteY7" fmla="*/ 2773612 h 2773612"/>
              <a:gd name="connsiteX0" fmla="*/ 0 w 8108830"/>
              <a:gd name="connsiteY0" fmla="*/ 2773612 h 2773612"/>
              <a:gd name="connsiteX1" fmla="*/ 1535502 w 8108830"/>
              <a:gd name="connsiteY1" fmla="*/ 2281907 h 2773612"/>
              <a:gd name="connsiteX2" fmla="*/ 4077299 w 8108830"/>
              <a:gd name="connsiteY2" fmla="*/ 2157782 h 2773612"/>
              <a:gd name="connsiteX3" fmla="*/ 5245340 w 8108830"/>
              <a:gd name="connsiteY3" fmla="*/ 1997834 h 2773612"/>
              <a:gd name="connsiteX4" fmla="*/ 8108830 w 8108830"/>
              <a:gd name="connsiteY4" fmla="*/ 1255363 h 2773612"/>
              <a:gd name="connsiteX5" fmla="*/ 4537494 w 8108830"/>
              <a:gd name="connsiteY5" fmla="*/ 142556 h 2773612"/>
              <a:gd name="connsiteX6" fmla="*/ 1680713 w 8108830"/>
              <a:gd name="connsiteY6" fmla="*/ 857230 h 2773612"/>
              <a:gd name="connsiteX7" fmla="*/ 0 w 8108830"/>
              <a:gd name="connsiteY7" fmla="*/ 2773612 h 2773612"/>
              <a:gd name="connsiteX0" fmla="*/ 0 w 8108830"/>
              <a:gd name="connsiteY0" fmla="*/ 2773612 h 2773612"/>
              <a:gd name="connsiteX1" fmla="*/ 1535502 w 8108830"/>
              <a:gd name="connsiteY1" fmla="*/ 2281907 h 2773612"/>
              <a:gd name="connsiteX2" fmla="*/ 4077299 w 8108830"/>
              <a:gd name="connsiteY2" fmla="*/ 2157782 h 2773612"/>
              <a:gd name="connsiteX3" fmla="*/ 5245340 w 8108830"/>
              <a:gd name="connsiteY3" fmla="*/ 1997834 h 2773612"/>
              <a:gd name="connsiteX4" fmla="*/ 8108830 w 8108830"/>
              <a:gd name="connsiteY4" fmla="*/ 1255363 h 2773612"/>
              <a:gd name="connsiteX5" fmla="*/ 4537494 w 8108830"/>
              <a:gd name="connsiteY5" fmla="*/ 142556 h 2773612"/>
              <a:gd name="connsiteX6" fmla="*/ 1680713 w 8108830"/>
              <a:gd name="connsiteY6" fmla="*/ 857230 h 2773612"/>
              <a:gd name="connsiteX7" fmla="*/ 0 w 8108830"/>
              <a:gd name="connsiteY7" fmla="*/ 2773612 h 2773612"/>
              <a:gd name="connsiteX0" fmla="*/ 0 w 8108830"/>
              <a:gd name="connsiteY0" fmla="*/ 2773612 h 2773612"/>
              <a:gd name="connsiteX1" fmla="*/ 1535502 w 8108830"/>
              <a:gd name="connsiteY1" fmla="*/ 2281907 h 2773612"/>
              <a:gd name="connsiteX2" fmla="*/ 4077299 w 8108830"/>
              <a:gd name="connsiteY2" fmla="*/ 2157782 h 2773612"/>
              <a:gd name="connsiteX3" fmla="*/ 5245340 w 8108830"/>
              <a:gd name="connsiteY3" fmla="*/ 1997834 h 2773612"/>
              <a:gd name="connsiteX4" fmla="*/ 8108830 w 8108830"/>
              <a:gd name="connsiteY4" fmla="*/ 1255363 h 2773612"/>
              <a:gd name="connsiteX5" fmla="*/ 4537494 w 8108830"/>
              <a:gd name="connsiteY5" fmla="*/ 142556 h 2773612"/>
              <a:gd name="connsiteX6" fmla="*/ 1680713 w 8108830"/>
              <a:gd name="connsiteY6" fmla="*/ 857230 h 2773612"/>
              <a:gd name="connsiteX7" fmla="*/ 0 w 8108830"/>
              <a:gd name="connsiteY7" fmla="*/ 2773612 h 2773612"/>
              <a:gd name="connsiteX0" fmla="*/ 0 w 8058030"/>
              <a:gd name="connsiteY0" fmla="*/ 2675186 h 2675186"/>
              <a:gd name="connsiteX1" fmla="*/ 1535502 w 8058030"/>
              <a:gd name="connsiteY1" fmla="*/ 2183481 h 2675186"/>
              <a:gd name="connsiteX2" fmla="*/ 4077299 w 8058030"/>
              <a:gd name="connsiteY2" fmla="*/ 2059356 h 2675186"/>
              <a:gd name="connsiteX3" fmla="*/ 5245340 w 8058030"/>
              <a:gd name="connsiteY3" fmla="*/ 1899408 h 2675186"/>
              <a:gd name="connsiteX4" fmla="*/ 8058030 w 8058030"/>
              <a:gd name="connsiteY4" fmla="*/ 1023587 h 2675186"/>
              <a:gd name="connsiteX5" fmla="*/ 4537494 w 8058030"/>
              <a:gd name="connsiteY5" fmla="*/ 44130 h 2675186"/>
              <a:gd name="connsiteX6" fmla="*/ 1680713 w 8058030"/>
              <a:gd name="connsiteY6" fmla="*/ 758804 h 2675186"/>
              <a:gd name="connsiteX7" fmla="*/ 0 w 8058030"/>
              <a:gd name="connsiteY7" fmla="*/ 2675186 h 26751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58030" h="2675186">
                <a:moveTo>
                  <a:pt x="0" y="2675186"/>
                </a:moveTo>
                <a:cubicBezTo>
                  <a:pt x="528248" y="2498824"/>
                  <a:pt x="661279" y="2312777"/>
                  <a:pt x="1535502" y="2183481"/>
                </a:cubicBezTo>
                <a:cubicBezTo>
                  <a:pt x="2181185" y="2075551"/>
                  <a:pt x="3770143" y="2062251"/>
                  <a:pt x="4077299" y="2059356"/>
                </a:cubicBezTo>
                <a:cubicBezTo>
                  <a:pt x="4384455" y="2056461"/>
                  <a:pt x="4581885" y="2072036"/>
                  <a:pt x="5245340" y="1899408"/>
                </a:cubicBezTo>
                <a:cubicBezTo>
                  <a:pt x="5908795" y="1726780"/>
                  <a:pt x="7553386" y="1365769"/>
                  <a:pt x="8058030" y="1023587"/>
                </a:cubicBezTo>
                <a:cubicBezTo>
                  <a:pt x="7432615" y="733164"/>
                  <a:pt x="5600380" y="88261"/>
                  <a:pt x="4537494" y="44130"/>
                </a:cubicBezTo>
                <a:cubicBezTo>
                  <a:pt x="3474608" y="0"/>
                  <a:pt x="2381250" y="177120"/>
                  <a:pt x="1680713" y="758804"/>
                </a:cubicBezTo>
                <a:cubicBezTo>
                  <a:pt x="961126" y="1257938"/>
                  <a:pt x="405202" y="2026048"/>
                  <a:pt x="0" y="2675186"/>
                </a:cubicBezTo>
                <a:close/>
              </a:path>
            </a:pathLst>
          </a:custGeom>
          <a:gradFill flip="none" rotWithShape="1">
            <a:gsLst>
              <a:gs pos="0">
                <a:srgbClr val="C40000">
                  <a:alpha val="66667"/>
                </a:srgbClr>
              </a:gs>
              <a:gs pos="100000">
                <a:srgbClr val="FF7D7D">
                  <a:alpha val="45000"/>
                </a:srgbClr>
              </a:gs>
            </a:gsLst>
            <a:lin ang="0" scaled="1"/>
            <a:tileRect/>
          </a:gradFill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Freeform 125"/>
          <p:cNvSpPr/>
          <p:nvPr/>
        </p:nvSpPr>
        <p:spPr>
          <a:xfrm>
            <a:off x="2639683" y="1069675"/>
            <a:ext cx="802257" cy="715992"/>
          </a:xfrm>
          <a:custGeom>
            <a:avLst/>
            <a:gdLst>
              <a:gd name="connsiteX0" fmla="*/ 0 w 981974"/>
              <a:gd name="connsiteY0" fmla="*/ 816634 h 816634"/>
              <a:gd name="connsiteX1" fmla="*/ 345056 w 981974"/>
              <a:gd name="connsiteY1" fmla="*/ 48883 h 816634"/>
              <a:gd name="connsiteX2" fmla="*/ 914400 w 981974"/>
              <a:gd name="connsiteY2" fmla="*/ 523336 h 816634"/>
              <a:gd name="connsiteX3" fmla="*/ 750498 w 981974"/>
              <a:gd name="connsiteY3" fmla="*/ 635480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112144 w 1026544"/>
              <a:gd name="connsiteY0" fmla="*/ 767751 h 767751"/>
              <a:gd name="connsiteX1" fmla="*/ 0 w 1026544"/>
              <a:gd name="connsiteY1" fmla="*/ 483080 h 767751"/>
              <a:gd name="connsiteX2" fmla="*/ 457200 w 1026544"/>
              <a:gd name="connsiteY2" fmla="*/ 0 h 767751"/>
              <a:gd name="connsiteX3" fmla="*/ 1026544 w 1026544"/>
              <a:gd name="connsiteY3" fmla="*/ 474453 h 767751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02257" h="715992">
                <a:moveTo>
                  <a:pt x="0" y="715992"/>
                </a:moveTo>
                <a:cubicBezTo>
                  <a:pt x="198409" y="468701"/>
                  <a:pt x="207034" y="350807"/>
                  <a:pt x="232913" y="0"/>
                </a:cubicBezTo>
                <a:cubicBezTo>
                  <a:pt x="454325" y="373812"/>
                  <a:pt x="596660" y="333556"/>
                  <a:pt x="802257" y="474453"/>
                </a:cubicBezTo>
              </a:path>
            </a:pathLst>
          </a:custGeom>
          <a:gradFill flip="none" rotWithShape="1">
            <a:gsLst>
              <a:gs pos="0">
                <a:srgbClr val="FF5757"/>
              </a:gs>
              <a:gs pos="100000">
                <a:srgbClr val="FFA7A7"/>
              </a:gs>
            </a:gsLst>
            <a:lin ang="16200000" scaled="1"/>
            <a:tileRect/>
          </a:gradFill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Freeform 126"/>
          <p:cNvSpPr/>
          <p:nvPr/>
        </p:nvSpPr>
        <p:spPr>
          <a:xfrm>
            <a:off x="3597216" y="1300640"/>
            <a:ext cx="284672" cy="254062"/>
          </a:xfrm>
          <a:custGeom>
            <a:avLst/>
            <a:gdLst>
              <a:gd name="connsiteX0" fmla="*/ 0 w 981974"/>
              <a:gd name="connsiteY0" fmla="*/ 816634 h 816634"/>
              <a:gd name="connsiteX1" fmla="*/ 345056 w 981974"/>
              <a:gd name="connsiteY1" fmla="*/ 48883 h 816634"/>
              <a:gd name="connsiteX2" fmla="*/ 914400 w 981974"/>
              <a:gd name="connsiteY2" fmla="*/ 523336 h 816634"/>
              <a:gd name="connsiteX3" fmla="*/ 750498 w 981974"/>
              <a:gd name="connsiteY3" fmla="*/ 635480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112144 w 1026544"/>
              <a:gd name="connsiteY0" fmla="*/ 767751 h 767751"/>
              <a:gd name="connsiteX1" fmla="*/ 0 w 1026544"/>
              <a:gd name="connsiteY1" fmla="*/ 483080 h 767751"/>
              <a:gd name="connsiteX2" fmla="*/ 457200 w 1026544"/>
              <a:gd name="connsiteY2" fmla="*/ 0 h 767751"/>
              <a:gd name="connsiteX3" fmla="*/ 1026544 w 1026544"/>
              <a:gd name="connsiteY3" fmla="*/ 474453 h 767751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02257" h="715992">
                <a:moveTo>
                  <a:pt x="0" y="715992"/>
                </a:moveTo>
                <a:cubicBezTo>
                  <a:pt x="198409" y="468701"/>
                  <a:pt x="207034" y="350807"/>
                  <a:pt x="232913" y="0"/>
                </a:cubicBezTo>
                <a:cubicBezTo>
                  <a:pt x="454325" y="373812"/>
                  <a:pt x="596660" y="333556"/>
                  <a:pt x="802257" y="474453"/>
                </a:cubicBezTo>
              </a:path>
            </a:pathLst>
          </a:custGeom>
          <a:gradFill flip="none" rotWithShape="1">
            <a:gsLst>
              <a:gs pos="0">
                <a:srgbClr val="FF5757"/>
              </a:gs>
              <a:gs pos="100000">
                <a:srgbClr val="FFA7A7"/>
              </a:gs>
            </a:gsLst>
            <a:lin ang="16200000" scaled="1"/>
            <a:tileRect/>
          </a:gradFill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Freeform 127"/>
          <p:cNvSpPr/>
          <p:nvPr/>
        </p:nvSpPr>
        <p:spPr>
          <a:xfrm>
            <a:off x="2337759" y="1887236"/>
            <a:ext cx="284672" cy="254062"/>
          </a:xfrm>
          <a:custGeom>
            <a:avLst/>
            <a:gdLst>
              <a:gd name="connsiteX0" fmla="*/ 0 w 981974"/>
              <a:gd name="connsiteY0" fmla="*/ 816634 h 816634"/>
              <a:gd name="connsiteX1" fmla="*/ 345056 w 981974"/>
              <a:gd name="connsiteY1" fmla="*/ 48883 h 816634"/>
              <a:gd name="connsiteX2" fmla="*/ 914400 w 981974"/>
              <a:gd name="connsiteY2" fmla="*/ 523336 h 816634"/>
              <a:gd name="connsiteX3" fmla="*/ 750498 w 981974"/>
              <a:gd name="connsiteY3" fmla="*/ 635480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112144 w 1026544"/>
              <a:gd name="connsiteY0" fmla="*/ 767751 h 767751"/>
              <a:gd name="connsiteX1" fmla="*/ 0 w 1026544"/>
              <a:gd name="connsiteY1" fmla="*/ 483080 h 767751"/>
              <a:gd name="connsiteX2" fmla="*/ 457200 w 1026544"/>
              <a:gd name="connsiteY2" fmla="*/ 0 h 767751"/>
              <a:gd name="connsiteX3" fmla="*/ 1026544 w 1026544"/>
              <a:gd name="connsiteY3" fmla="*/ 474453 h 767751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02257" h="715992">
                <a:moveTo>
                  <a:pt x="0" y="715992"/>
                </a:moveTo>
                <a:cubicBezTo>
                  <a:pt x="198409" y="468701"/>
                  <a:pt x="207034" y="350807"/>
                  <a:pt x="232913" y="0"/>
                </a:cubicBezTo>
                <a:cubicBezTo>
                  <a:pt x="454325" y="373812"/>
                  <a:pt x="596660" y="333556"/>
                  <a:pt x="802257" y="474453"/>
                </a:cubicBezTo>
              </a:path>
            </a:pathLst>
          </a:custGeom>
          <a:gradFill flip="none" rotWithShape="1">
            <a:gsLst>
              <a:gs pos="0">
                <a:srgbClr val="FF5757"/>
              </a:gs>
              <a:gs pos="100000">
                <a:srgbClr val="FFA7A7"/>
              </a:gs>
            </a:gsLst>
            <a:lin ang="16200000" scaled="1"/>
            <a:tileRect/>
          </a:gradFill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Freeform 128"/>
          <p:cNvSpPr/>
          <p:nvPr/>
        </p:nvSpPr>
        <p:spPr>
          <a:xfrm>
            <a:off x="4442604" y="1440610"/>
            <a:ext cx="241540" cy="183101"/>
          </a:xfrm>
          <a:custGeom>
            <a:avLst/>
            <a:gdLst>
              <a:gd name="connsiteX0" fmla="*/ 0 w 981974"/>
              <a:gd name="connsiteY0" fmla="*/ 816634 h 816634"/>
              <a:gd name="connsiteX1" fmla="*/ 345056 w 981974"/>
              <a:gd name="connsiteY1" fmla="*/ 48883 h 816634"/>
              <a:gd name="connsiteX2" fmla="*/ 914400 w 981974"/>
              <a:gd name="connsiteY2" fmla="*/ 523336 h 816634"/>
              <a:gd name="connsiteX3" fmla="*/ 750498 w 981974"/>
              <a:gd name="connsiteY3" fmla="*/ 635480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112144 w 1026544"/>
              <a:gd name="connsiteY0" fmla="*/ 767751 h 767751"/>
              <a:gd name="connsiteX1" fmla="*/ 0 w 1026544"/>
              <a:gd name="connsiteY1" fmla="*/ 483080 h 767751"/>
              <a:gd name="connsiteX2" fmla="*/ 457200 w 1026544"/>
              <a:gd name="connsiteY2" fmla="*/ 0 h 767751"/>
              <a:gd name="connsiteX3" fmla="*/ 1026544 w 1026544"/>
              <a:gd name="connsiteY3" fmla="*/ 474453 h 767751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02257" h="715992">
                <a:moveTo>
                  <a:pt x="0" y="715992"/>
                </a:moveTo>
                <a:cubicBezTo>
                  <a:pt x="198409" y="468701"/>
                  <a:pt x="207034" y="350807"/>
                  <a:pt x="232913" y="0"/>
                </a:cubicBezTo>
                <a:cubicBezTo>
                  <a:pt x="454325" y="373812"/>
                  <a:pt x="596660" y="333556"/>
                  <a:pt x="802257" y="474453"/>
                </a:cubicBezTo>
              </a:path>
            </a:pathLst>
          </a:custGeom>
          <a:gradFill flip="none" rotWithShape="1">
            <a:gsLst>
              <a:gs pos="0">
                <a:srgbClr val="FF5757"/>
              </a:gs>
              <a:gs pos="100000">
                <a:srgbClr val="FFA7A7"/>
              </a:gs>
            </a:gsLst>
            <a:lin ang="16200000" scaled="1"/>
            <a:tileRect/>
          </a:gradFill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Freeform 129"/>
          <p:cNvSpPr/>
          <p:nvPr/>
        </p:nvSpPr>
        <p:spPr>
          <a:xfrm>
            <a:off x="4295954" y="983411"/>
            <a:ext cx="405441" cy="424641"/>
          </a:xfrm>
          <a:custGeom>
            <a:avLst/>
            <a:gdLst>
              <a:gd name="connsiteX0" fmla="*/ 0 w 981974"/>
              <a:gd name="connsiteY0" fmla="*/ 816634 h 816634"/>
              <a:gd name="connsiteX1" fmla="*/ 345056 w 981974"/>
              <a:gd name="connsiteY1" fmla="*/ 48883 h 816634"/>
              <a:gd name="connsiteX2" fmla="*/ 914400 w 981974"/>
              <a:gd name="connsiteY2" fmla="*/ 523336 h 816634"/>
              <a:gd name="connsiteX3" fmla="*/ 750498 w 981974"/>
              <a:gd name="connsiteY3" fmla="*/ 635480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112144 w 1026544"/>
              <a:gd name="connsiteY0" fmla="*/ 767751 h 767751"/>
              <a:gd name="connsiteX1" fmla="*/ 0 w 1026544"/>
              <a:gd name="connsiteY1" fmla="*/ 483080 h 767751"/>
              <a:gd name="connsiteX2" fmla="*/ 457200 w 1026544"/>
              <a:gd name="connsiteY2" fmla="*/ 0 h 767751"/>
              <a:gd name="connsiteX3" fmla="*/ 1026544 w 1026544"/>
              <a:gd name="connsiteY3" fmla="*/ 474453 h 767751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02257" h="715992">
                <a:moveTo>
                  <a:pt x="0" y="715992"/>
                </a:moveTo>
                <a:cubicBezTo>
                  <a:pt x="198409" y="468701"/>
                  <a:pt x="207034" y="350807"/>
                  <a:pt x="232913" y="0"/>
                </a:cubicBezTo>
                <a:cubicBezTo>
                  <a:pt x="454325" y="373812"/>
                  <a:pt x="596660" y="333556"/>
                  <a:pt x="802257" y="474453"/>
                </a:cubicBezTo>
              </a:path>
            </a:pathLst>
          </a:custGeom>
          <a:gradFill flip="none" rotWithShape="1">
            <a:gsLst>
              <a:gs pos="0">
                <a:srgbClr val="FF5757"/>
              </a:gs>
              <a:gs pos="100000">
                <a:srgbClr val="FFA7A7"/>
              </a:gs>
            </a:gsLst>
            <a:lin ang="16200000" scaled="1"/>
            <a:tileRect/>
          </a:gradFill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Freeform 132"/>
          <p:cNvSpPr/>
          <p:nvPr/>
        </p:nvSpPr>
        <p:spPr>
          <a:xfrm>
            <a:off x="5193102" y="1895863"/>
            <a:ext cx="284672" cy="254062"/>
          </a:xfrm>
          <a:custGeom>
            <a:avLst/>
            <a:gdLst>
              <a:gd name="connsiteX0" fmla="*/ 0 w 981974"/>
              <a:gd name="connsiteY0" fmla="*/ 816634 h 816634"/>
              <a:gd name="connsiteX1" fmla="*/ 345056 w 981974"/>
              <a:gd name="connsiteY1" fmla="*/ 48883 h 816634"/>
              <a:gd name="connsiteX2" fmla="*/ 914400 w 981974"/>
              <a:gd name="connsiteY2" fmla="*/ 523336 h 816634"/>
              <a:gd name="connsiteX3" fmla="*/ 750498 w 981974"/>
              <a:gd name="connsiteY3" fmla="*/ 635480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112144 w 1026544"/>
              <a:gd name="connsiteY0" fmla="*/ 767751 h 767751"/>
              <a:gd name="connsiteX1" fmla="*/ 0 w 1026544"/>
              <a:gd name="connsiteY1" fmla="*/ 483080 h 767751"/>
              <a:gd name="connsiteX2" fmla="*/ 457200 w 1026544"/>
              <a:gd name="connsiteY2" fmla="*/ 0 h 767751"/>
              <a:gd name="connsiteX3" fmla="*/ 1026544 w 1026544"/>
              <a:gd name="connsiteY3" fmla="*/ 474453 h 767751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02257" h="715992">
                <a:moveTo>
                  <a:pt x="0" y="715992"/>
                </a:moveTo>
                <a:cubicBezTo>
                  <a:pt x="198409" y="468701"/>
                  <a:pt x="207034" y="350807"/>
                  <a:pt x="232913" y="0"/>
                </a:cubicBezTo>
                <a:cubicBezTo>
                  <a:pt x="454325" y="373812"/>
                  <a:pt x="596660" y="333556"/>
                  <a:pt x="802257" y="474453"/>
                </a:cubicBezTo>
              </a:path>
            </a:pathLst>
          </a:custGeom>
          <a:gradFill flip="none" rotWithShape="1">
            <a:gsLst>
              <a:gs pos="0">
                <a:srgbClr val="FF5757"/>
              </a:gs>
              <a:gs pos="100000">
                <a:srgbClr val="FFA7A7"/>
              </a:gs>
            </a:gsLst>
            <a:lin ang="16200000" scaled="1"/>
            <a:tileRect/>
          </a:gradFill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Freeform 133"/>
          <p:cNvSpPr/>
          <p:nvPr/>
        </p:nvSpPr>
        <p:spPr>
          <a:xfrm>
            <a:off x="5564038" y="1559433"/>
            <a:ext cx="284672" cy="254062"/>
          </a:xfrm>
          <a:custGeom>
            <a:avLst/>
            <a:gdLst>
              <a:gd name="connsiteX0" fmla="*/ 0 w 981974"/>
              <a:gd name="connsiteY0" fmla="*/ 816634 h 816634"/>
              <a:gd name="connsiteX1" fmla="*/ 345056 w 981974"/>
              <a:gd name="connsiteY1" fmla="*/ 48883 h 816634"/>
              <a:gd name="connsiteX2" fmla="*/ 914400 w 981974"/>
              <a:gd name="connsiteY2" fmla="*/ 523336 h 816634"/>
              <a:gd name="connsiteX3" fmla="*/ 750498 w 981974"/>
              <a:gd name="connsiteY3" fmla="*/ 635480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112144 w 1026544"/>
              <a:gd name="connsiteY0" fmla="*/ 767751 h 767751"/>
              <a:gd name="connsiteX1" fmla="*/ 0 w 1026544"/>
              <a:gd name="connsiteY1" fmla="*/ 483080 h 767751"/>
              <a:gd name="connsiteX2" fmla="*/ 457200 w 1026544"/>
              <a:gd name="connsiteY2" fmla="*/ 0 h 767751"/>
              <a:gd name="connsiteX3" fmla="*/ 1026544 w 1026544"/>
              <a:gd name="connsiteY3" fmla="*/ 474453 h 767751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02257" h="715992">
                <a:moveTo>
                  <a:pt x="0" y="715992"/>
                </a:moveTo>
                <a:cubicBezTo>
                  <a:pt x="198409" y="468701"/>
                  <a:pt x="207034" y="350807"/>
                  <a:pt x="232913" y="0"/>
                </a:cubicBezTo>
                <a:cubicBezTo>
                  <a:pt x="454325" y="373812"/>
                  <a:pt x="596660" y="333556"/>
                  <a:pt x="802257" y="474453"/>
                </a:cubicBezTo>
              </a:path>
            </a:pathLst>
          </a:custGeom>
          <a:gradFill flip="none" rotWithShape="1">
            <a:gsLst>
              <a:gs pos="0">
                <a:srgbClr val="FF5757"/>
              </a:gs>
              <a:gs pos="100000">
                <a:srgbClr val="FFA7A7"/>
              </a:gs>
            </a:gsLst>
            <a:lin ang="16200000" scaled="1"/>
            <a:tileRect/>
          </a:gradFill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Freeform 134"/>
          <p:cNvSpPr/>
          <p:nvPr/>
        </p:nvSpPr>
        <p:spPr>
          <a:xfrm>
            <a:off x="4537495" y="1733908"/>
            <a:ext cx="241540" cy="183101"/>
          </a:xfrm>
          <a:custGeom>
            <a:avLst/>
            <a:gdLst>
              <a:gd name="connsiteX0" fmla="*/ 0 w 981974"/>
              <a:gd name="connsiteY0" fmla="*/ 816634 h 816634"/>
              <a:gd name="connsiteX1" fmla="*/ 345056 w 981974"/>
              <a:gd name="connsiteY1" fmla="*/ 48883 h 816634"/>
              <a:gd name="connsiteX2" fmla="*/ 914400 w 981974"/>
              <a:gd name="connsiteY2" fmla="*/ 523336 h 816634"/>
              <a:gd name="connsiteX3" fmla="*/ 750498 w 981974"/>
              <a:gd name="connsiteY3" fmla="*/ 635480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112144 w 1026544"/>
              <a:gd name="connsiteY0" fmla="*/ 767751 h 767751"/>
              <a:gd name="connsiteX1" fmla="*/ 0 w 1026544"/>
              <a:gd name="connsiteY1" fmla="*/ 483080 h 767751"/>
              <a:gd name="connsiteX2" fmla="*/ 457200 w 1026544"/>
              <a:gd name="connsiteY2" fmla="*/ 0 h 767751"/>
              <a:gd name="connsiteX3" fmla="*/ 1026544 w 1026544"/>
              <a:gd name="connsiteY3" fmla="*/ 474453 h 767751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02257" h="715992">
                <a:moveTo>
                  <a:pt x="0" y="715992"/>
                </a:moveTo>
                <a:cubicBezTo>
                  <a:pt x="198409" y="468701"/>
                  <a:pt x="207034" y="350807"/>
                  <a:pt x="232913" y="0"/>
                </a:cubicBezTo>
                <a:cubicBezTo>
                  <a:pt x="454325" y="373812"/>
                  <a:pt x="596660" y="333556"/>
                  <a:pt x="802257" y="474453"/>
                </a:cubicBezTo>
              </a:path>
            </a:pathLst>
          </a:custGeom>
          <a:gradFill flip="none" rotWithShape="1">
            <a:gsLst>
              <a:gs pos="0">
                <a:srgbClr val="FF5757"/>
              </a:gs>
              <a:gs pos="100000">
                <a:srgbClr val="FFA7A7"/>
              </a:gs>
            </a:gsLst>
            <a:lin ang="16200000" scaled="1"/>
            <a:tileRect/>
          </a:gradFill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Freeform 135"/>
          <p:cNvSpPr/>
          <p:nvPr/>
        </p:nvSpPr>
        <p:spPr>
          <a:xfrm rot="954576">
            <a:off x="5460520" y="1069677"/>
            <a:ext cx="353683" cy="390137"/>
          </a:xfrm>
          <a:custGeom>
            <a:avLst/>
            <a:gdLst>
              <a:gd name="connsiteX0" fmla="*/ 0 w 981974"/>
              <a:gd name="connsiteY0" fmla="*/ 816634 h 816634"/>
              <a:gd name="connsiteX1" fmla="*/ 345056 w 981974"/>
              <a:gd name="connsiteY1" fmla="*/ 48883 h 816634"/>
              <a:gd name="connsiteX2" fmla="*/ 914400 w 981974"/>
              <a:gd name="connsiteY2" fmla="*/ 523336 h 816634"/>
              <a:gd name="connsiteX3" fmla="*/ 750498 w 981974"/>
              <a:gd name="connsiteY3" fmla="*/ 635480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112144 w 1026544"/>
              <a:gd name="connsiteY0" fmla="*/ 767751 h 767751"/>
              <a:gd name="connsiteX1" fmla="*/ 0 w 1026544"/>
              <a:gd name="connsiteY1" fmla="*/ 483080 h 767751"/>
              <a:gd name="connsiteX2" fmla="*/ 457200 w 1026544"/>
              <a:gd name="connsiteY2" fmla="*/ 0 h 767751"/>
              <a:gd name="connsiteX3" fmla="*/ 1026544 w 1026544"/>
              <a:gd name="connsiteY3" fmla="*/ 474453 h 767751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02257" h="715992">
                <a:moveTo>
                  <a:pt x="0" y="715992"/>
                </a:moveTo>
                <a:cubicBezTo>
                  <a:pt x="198409" y="468701"/>
                  <a:pt x="207034" y="350807"/>
                  <a:pt x="232913" y="0"/>
                </a:cubicBezTo>
                <a:cubicBezTo>
                  <a:pt x="454325" y="373812"/>
                  <a:pt x="596660" y="333556"/>
                  <a:pt x="802257" y="474453"/>
                </a:cubicBezTo>
              </a:path>
            </a:pathLst>
          </a:custGeom>
          <a:gradFill flip="none" rotWithShape="1">
            <a:gsLst>
              <a:gs pos="0">
                <a:srgbClr val="FF5757"/>
              </a:gs>
              <a:gs pos="100000">
                <a:srgbClr val="FFA7A7"/>
              </a:gs>
            </a:gsLst>
            <a:lin ang="16200000" scaled="1"/>
            <a:tileRect/>
          </a:gradFill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8" name="Straight Arrow Connector 137"/>
          <p:cNvCxnSpPr/>
          <p:nvPr/>
        </p:nvCxnSpPr>
        <p:spPr>
          <a:xfrm rot="5400000" flipH="1" flipV="1">
            <a:off x="6989277" y="642799"/>
            <a:ext cx="380245" cy="14485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Arrow Connector 140"/>
          <p:cNvCxnSpPr/>
          <p:nvPr/>
        </p:nvCxnSpPr>
        <p:spPr>
          <a:xfrm rot="5400000" flipH="1" flipV="1">
            <a:off x="8120961" y="769546"/>
            <a:ext cx="796704" cy="2353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Right Brace 138"/>
          <p:cNvSpPr/>
          <p:nvPr/>
        </p:nvSpPr>
        <p:spPr>
          <a:xfrm rot="16200000">
            <a:off x="6860825" y="3131970"/>
            <a:ext cx="273131" cy="1300639"/>
          </a:xfrm>
          <a:prstGeom prst="rightBrace">
            <a:avLst>
              <a:gd name="adj1" fmla="val 58333"/>
              <a:gd name="adj2" fmla="val 50000"/>
            </a:avLst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0" name="TextBox 139"/>
          <p:cNvSpPr txBox="1"/>
          <p:nvPr/>
        </p:nvSpPr>
        <p:spPr>
          <a:xfrm>
            <a:off x="6282044" y="3289464"/>
            <a:ext cx="22654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600" dirty="0" smtClean="0">
                <a:solidFill>
                  <a:srgbClr val="0070C0"/>
                </a:solidFill>
                <a:sym typeface="Wingdings" pitchFamily="2" charset="2"/>
              </a:rPr>
              <a:t> </a:t>
            </a:r>
            <a:r>
              <a:rPr lang="en-CA" sz="1600" dirty="0" err="1" smtClean="0">
                <a:solidFill>
                  <a:srgbClr val="0070C0"/>
                </a:solidFill>
              </a:rPr>
              <a:t>matroid</a:t>
            </a:r>
            <a:r>
              <a:rPr lang="en-CA" sz="1600" dirty="0" smtClean="0">
                <a:solidFill>
                  <a:srgbClr val="0070C0"/>
                </a:solidFill>
              </a:rPr>
              <a:t> rank function</a:t>
            </a:r>
            <a:endParaRPr lang="en-CA" sz="16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139" grpId="0" animBg="1"/>
      <p:bldP spid="14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Learning </a:t>
            </a:r>
            <a:r>
              <a:rPr lang="en-US" dirty="0" err="1" smtClean="0"/>
              <a:t>Submodular</a:t>
            </a:r>
            <a:r>
              <a:rPr lang="en-US" dirty="0" smtClean="0"/>
              <a:t> Functions</a:t>
            </a:r>
            <a:br>
              <a:rPr lang="en-US" dirty="0" smtClean="0"/>
            </a:br>
            <a:r>
              <a:rPr lang="en-US" dirty="0" smtClean="0"/>
              <a:t>under any </a:t>
            </a:r>
            <a:r>
              <a:rPr lang="en-US" b="1" dirty="0" smtClean="0"/>
              <a:t>product</a:t>
            </a:r>
            <a:r>
              <a:rPr lang="en-US" dirty="0" smtClean="0"/>
              <a:t> distribution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75013" y="1371600"/>
            <a:ext cx="3240974" cy="10668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</a:rPr>
              <a:t>Product</a:t>
            </a:r>
            <a:r>
              <a:rPr lang="en-US" sz="2800" dirty="0" smtClean="0">
                <a:solidFill>
                  <a:schemeClr val="tx1"/>
                </a:solidFill>
              </a:rPr>
              <a:t> Distribution</a:t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>D on {</a:t>
            </a:r>
            <a:r>
              <a:rPr lang="en-US" sz="2800" dirty="0" smtClean="0">
                <a:solidFill>
                  <a:schemeClr val="tx1"/>
                </a:solidFill>
                <a:latin typeface="Calibri"/>
              </a:rPr>
              <a:t>0,1}</a:t>
            </a:r>
            <a:r>
              <a:rPr lang="en-US" sz="2800" baseline="30000" dirty="0" smtClean="0">
                <a:solidFill>
                  <a:schemeClr val="tx1"/>
                </a:solidFill>
                <a:latin typeface="Calibri"/>
              </a:rPr>
              <a:t>n</a:t>
            </a:r>
            <a:endParaRPr lang="en-US" sz="2800" baseline="30000" dirty="0">
              <a:solidFill>
                <a:schemeClr val="tx1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62000" y="2895600"/>
            <a:ext cx="2667000" cy="10668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f : {0,1}</a:t>
            </a:r>
            <a:r>
              <a:rPr lang="en-US" sz="2800" baseline="30000" dirty="0" smtClean="0">
                <a:solidFill>
                  <a:schemeClr val="tx1"/>
                </a:solidFill>
              </a:rPr>
              <a:t>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sym typeface="Wingdings" pitchFamily="2" charset="2"/>
              </a:rPr>
              <a:t> </a:t>
            </a:r>
            <a:r>
              <a:rPr lang="en-US" sz="2800" b="1" dirty="0" smtClean="0">
                <a:solidFill>
                  <a:srgbClr val="7030A0"/>
                </a:solidFill>
                <a:latin typeface="msbm10"/>
                <a:sym typeface="Wingdings" pitchFamily="2" charset="2"/>
              </a:rPr>
              <a:t>R</a:t>
            </a:r>
            <a:r>
              <a:rPr lang="en-US" sz="2800" b="1" baseline="-25000" dirty="0" smtClean="0">
                <a:solidFill>
                  <a:srgbClr val="7030A0"/>
                </a:solidFill>
                <a:sym typeface="Wingdings" pitchFamily="2" charset="2"/>
              </a:rPr>
              <a:t>+</a:t>
            </a:r>
            <a:endParaRPr lang="en-US" sz="2800" b="1" baseline="-25000" dirty="0">
              <a:solidFill>
                <a:srgbClr val="7030A0"/>
              </a:solidFill>
            </a:endParaRPr>
          </a:p>
        </p:txBody>
      </p:sp>
      <p:cxnSp>
        <p:nvCxnSpPr>
          <p:cNvPr id="8" name="Straight Arrow Connector 7"/>
          <p:cNvCxnSpPr>
            <a:stCxn id="6" idx="3"/>
            <a:endCxn id="9" idx="1"/>
          </p:cNvCxnSpPr>
          <p:nvPr/>
        </p:nvCxnSpPr>
        <p:spPr>
          <a:xfrm>
            <a:off x="3715987" y="1905000"/>
            <a:ext cx="1999013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5715000" y="1371600"/>
            <a:ext cx="2667000" cy="10668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Algorithm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>
            <a:stCxn id="7" idx="3"/>
          </p:cNvCxnSpPr>
          <p:nvPr/>
        </p:nvCxnSpPr>
        <p:spPr>
          <a:xfrm flipV="1">
            <a:off x="3429000" y="2209800"/>
            <a:ext cx="2286000" cy="1219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360198" y="1371600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Calibri"/>
              </a:rPr>
              <a:t>x</a:t>
            </a:r>
            <a:r>
              <a:rPr lang="en-US" sz="2800" baseline="-25000" dirty="0" smtClean="0">
                <a:latin typeface="Calibri"/>
              </a:rPr>
              <a:t>i</a:t>
            </a:r>
            <a:endParaRPr lang="en-US" sz="2800" baseline="-25000" dirty="0">
              <a:latin typeface="Calibri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67200" y="2905780"/>
            <a:ext cx="7216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Calibri"/>
              </a:rPr>
              <a:t>f(x</a:t>
            </a:r>
            <a:r>
              <a:rPr lang="en-US" sz="2800" baseline="-25000" dirty="0" smtClean="0">
                <a:latin typeface="Calibri"/>
              </a:rPr>
              <a:t>i</a:t>
            </a:r>
            <a:r>
              <a:rPr lang="en-US" sz="2800" dirty="0" smtClean="0"/>
              <a:t>)</a:t>
            </a:r>
            <a:endParaRPr lang="en-US" sz="2800" baseline="-25000" dirty="0">
              <a:latin typeface="Calibri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715000" y="2895600"/>
            <a:ext cx="2667000" cy="10668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g : {0,1}</a:t>
            </a:r>
            <a:r>
              <a:rPr lang="en-US" sz="2800" baseline="30000" dirty="0" smtClean="0">
                <a:solidFill>
                  <a:schemeClr val="tx1"/>
                </a:solidFill>
              </a:rPr>
              <a:t>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sym typeface="Wingdings" pitchFamily="2" charset="2"/>
              </a:rPr>
              <a:t> </a:t>
            </a:r>
            <a:r>
              <a:rPr lang="en-US" sz="2800" b="1" dirty="0" smtClean="0">
                <a:solidFill>
                  <a:srgbClr val="7030A0"/>
                </a:solidFill>
                <a:latin typeface="msbm10"/>
                <a:sym typeface="Wingdings" pitchFamily="2" charset="2"/>
              </a:rPr>
              <a:t>R</a:t>
            </a:r>
            <a:r>
              <a:rPr lang="en-US" sz="2800" b="1" baseline="-25000" dirty="0" smtClean="0">
                <a:solidFill>
                  <a:srgbClr val="7030A0"/>
                </a:solidFill>
                <a:sym typeface="Wingdings" pitchFamily="2" charset="2"/>
              </a:rPr>
              <a:t>+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15" name="Straight Arrow Connector 14"/>
          <p:cNvCxnSpPr>
            <a:stCxn id="9" idx="2"/>
            <a:endCxn id="14" idx="0"/>
          </p:cNvCxnSpPr>
          <p:nvPr/>
        </p:nvCxnSpPr>
        <p:spPr>
          <a:xfrm rot="5400000">
            <a:off x="6819900" y="2667000"/>
            <a:ext cx="4572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304800" y="4042375"/>
            <a:ext cx="8610600" cy="2693403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Algorithm:</a:t>
            </a:r>
            <a:r>
              <a:rPr lang="en-US" dirty="0" smtClean="0"/>
              <a:t> Let </a:t>
            </a:r>
            <a:r>
              <a:rPr lang="en-US" dirty="0" smtClean="0">
                <a:latin typeface="cmmi10"/>
              </a:rPr>
              <a:t>¹</a:t>
            </a:r>
            <a:r>
              <a:rPr lang="en-US" dirty="0" smtClean="0"/>
              <a:t> = </a:t>
            </a:r>
            <a:r>
              <a:rPr lang="en-US" dirty="0" smtClean="0">
                <a:latin typeface="cmmi10"/>
              </a:rPr>
              <a:t>§</a:t>
            </a:r>
            <a:r>
              <a:rPr lang="en-US" baseline="-25000" dirty="0" err="1" smtClean="0">
                <a:latin typeface="cmmi10"/>
              </a:rPr>
              <a:t>i</a:t>
            </a:r>
            <a:r>
              <a:rPr lang="en-US" baseline="-25000" dirty="0" smtClean="0"/>
              <a:t>=1</a:t>
            </a:r>
            <a:r>
              <a:rPr lang="en-US" dirty="0" smtClean="0"/>
              <a:t> </a:t>
            </a:r>
            <a:r>
              <a:rPr lang="en-US" dirty="0" smtClean="0">
                <a:latin typeface="Calibri"/>
              </a:rPr>
              <a:t>f(x</a:t>
            </a:r>
            <a:r>
              <a:rPr lang="en-US" baseline="-25000" dirty="0" smtClean="0">
                <a:latin typeface="Calibri"/>
              </a:rPr>
              <a:t>i</a:t>
            </a:r>
            <a:r>
              <a:rPr lang="en-US" dirty="0" smtClean="0"/>
              <a:t>) / m</a:t>
            </a:r>
          </a:p>
          <a:p>
            <a:r>
              <a:rPr lang="en-US" dirty="0" smtClean="0"/>
              <a:t>Let g be the </a:t>
            </a:r>
            <a:r>
              <a:rPr lang="en-US" b="1" dirty="0" smtClean="0"/>
              <a:t>constant</a:t>
            </a:r>
            <a:r>
              <a:rPr lang="en-US" dirty="0" smtClean="0"/>
              <a:t> function with value </a:t>
            </a:r>
            <a:r>
              <a:rPr lang="en-US" dirty="0" smtClean="0">
                <a:latin typeface="cmmi10"/>
              </a:rPr>
              <a:t>¹</a:t>
            </a:r>
          </a:p>
          <a:p>
            <a:r>
              <a:rPr lang="en-US" dirty="0" smtClean="0"/>
              <a:t>This achieves approximation factor O(log</a:t>
            </a:r>
            <a:r>
              <a:rPr lang="en-US" baseline="30000" dirty="0" smtClean="0"/>
              <a:t>2</a:t>
            </a:r>
            <a:r>
              <a:rPr lang="en-US" dirty="0" smtClean="0"/>
              <a:t>(1/</a:t>
            </a:r>
            <a:r>
              <a:rPr lang="en-US" dirty="0" smtClean="0">
                <a:latin typeface="cmmi10"/>
              </a:rPr>
              <a:t>²</a:t>
            </a:r>
            <a:r>
              <a:rPr lang="en-US" dirty="0" smtClean="0"/>
              <a:t>)) on a 1-</a:t>
            </a:r>
            <a:r>
              <a:rPr lang="en-US" dirty="0" smtClean="0">
                <a:latin typeface="cmmi10"/>
              </a:rPr>
              <a:t>²</a:t>
            </a:r>
            <a:r>
              <a:rPr lang="en-US" dirty="0" smtClean="0"/>
              <a:t> fraction of points, with high probability.</a:t>
            </a:r>
          </a:p>
          <a:p>
            <a:r>
              <a:rPr lang="en-US" sz="3000" b="1" dirty="0" smtClean="0"/>
              <a:t>Proof:</a:t>
            </a:r>
            <a:r>
              <a:rPr lang="en-US" sz="3000" dirty="0" smtClean="0"/>
              <a:t> Essentially follows from previous theorem.</a:t>
            </a:r>
            <a:endParaRPr lang="en-US" sz="2200" dirty="0" smtClean="0">
              <a:latin typeface="cmmi1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114802" y="4045789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Learning </a:t>
            </a:r>
            <a:r>
              <a:rPr lang="en-US" dirty="0" err="1" smtClean="0"/>
              <a:t>Submodular</a:t>
            </a:r>
            <a:r>
              <a:rPr lang="en-US" dirty="0" smtClean="0"/>
              <a:t> Functions</a:t>
            </a:r>
            <a:br>
              <a:rPr lang="en-US" dirty="0" smtClean="0"/>
            </a:br>
            <a:r>
              <a:rPr lang="en-US" dirty="0" smtClean="0"/>
              <a:t>under an </a:t>
            </a:r>
            <a:r>
              <a:rPr lang="en-US" b="1" dirty="0" smtClean="0">
                <a:solidFill>
                  <a:srgbClr val="00B050"/>
                </a:solidFill>
              </a:rPr>
              <a:t>arbitrary</a:t>
            </a:r>
            <a:r>
              <a:rPr lang="en-US" dirty="0" smtClean="0"/>
              <a:t> distribution?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304800" y="4113298"/>
            <a:ext cx="8610600" cy="2423311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Same argument no longer works.</a:t>
            </a:r>
            <a:br>
              <a:rPr lang="en-US" sz="2800" dirty="0" smtClean="0"/>
            </a:br>
            <a:r>
              <a:rPr lang="en-US" sz="2800" dirty="0" err="1" smtClean="0"/>
              <a:t>Talagrand’s</a:t>
            </a:r>
            <a:r>
              <a:rPr lang="en-US" sz="2800" dirty="0" smtClean="0"/>
              <a:t> inequality requires a </a:t>
            </a:r>
            <a:r>
              <a:rPr lang="en-US" sz="2800" b="1" dirty="0" smtClean="0"/>
              <a:t>product</a:t>
            </a:r>
            <a:r>
              <a:rPr lang="en-US" sz="2800" dirty="0" smtClean="0"/>
              <a:t> distribution.</a:t>
            </a:r>
          </a:p>
          <a:p>
            <a:r>
              <a:rPr lang="en-US" sz="2800" b="1" dirty="0" smtClean="0"/>
              <a:t>Intuition: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A </a:t>
            </a:r>
            <a:r>
              <a:rPr lang="en-US" sz="2800" b="1" dirty="0" smtClean="0">
                <a:solidFill>
                  <a:srgbClr val="00B050"/>
                </a:solidFill>
              </a:rPr>
              <a:t>non-uniform distribution</a:t>
            </a:r>
            <a:r>
              <a:rPr lang="en-US" sz="2800" dirty="0" smtClean="0"/>
              <a:t> focuses on fewer points,</a:t>
            </a:r>
            <a:br>
              <a:rPr lang="en-US" sz="2800" dirty="0" smtClean="0"/>
            </a:br>
            <a:r>
              <a:rPr lang="en-US" sz="2800" dirty="0" smtClean="0"/>
              <a:t>so the function is less concentrated on those points.</a:t>
            </a:r>
            <a:endParaRPr lang="en-US" dirty="0" smtClean="0"/>
          </a:p>
        </p:txBody>
      </p:sp>
      <p:grpSp>
        <p:nvGrpSpPr>
          <p:cNvPr id="78" name="Group 54"/>
          <p:cNvGrpSpPr/>
          <p:nvPr/>
        </p:nvGrpSpPr>
        <p:grpSpPr>
          <a:xfrm>
            <a:off x="1457413" y="2144164"/>
            <a:ext cx="5082379" cy="1678765"/>
            <a:chOff x="968494" y="1536759"/>
            <a:chExt cx="7353300" cy="2428875"/>
          </a:xfrm>
        </p:grpSpPr>
        <p:sp>
          <p:nvSpPr>
            <p:cNvPr id="79" name="Oval 78"/>
            <p:cNvSpPr/>
            <p:nvPr/>
          </p:nvSpPr>
          <p:spPr>
            <a:xfrm>
              <a:off x="968494" y="3527484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Oval 79"/>
            <p:cNvSpPr/>
            <p:nvPr/>
          </p:nvSpPr>
          <p:spPr>
            <a:xfrm>
              <a:off x="2178169" y="2451159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Oval 80"/>
            <p:cNvSpPr/>
            <p:nvPr/>
          </p:nvSpPr>
          <p:spPr>
            <a:xfrm>
              <a:off x="8102719" y="2546409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/>
            <p:cNvSpPr/>
            <p:nvPr/>
          </p:nvSpPr>
          <p:spPr>
            <a:xfrm>
              <a:off x="2340094" y="2870259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Oval 82"/>
            <p:cNvSpPr/>
            <p:nvPr/>
          </p:nvSpPr>
          <p:spPr>
            <a:xfrm>
              <a:off x="2492494" y="3308409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Oval 83"/>
            <p:cNvSpPr/>
            <p:nvPr/>
          </p:nvSpPr>
          <p:spPr>
            <a:xfrm>
              <a:off x="2654419" y="3746559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Oval 84"/>
            <p:cNvSpPr/>
            <p:nvPr/>
          </p:nvSpPr>
          <p:spPr>
            <a:xfrm>
              <a:off x="4054594" y="1536759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Oval 85"/>
            <p:cNvSpPr/>
            <p:nvPr/>
          </p:nvSpPr>
          <p:spPr>
            <a:xfrm>
              <a:off x="4216519" y="1955859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Oval 86"/>
            <p:cNvSpPr/>
            <p:nvPr/>
          </p:nvSpPr>
          <p:spPr>
            <a:xfrm>
              <a:off x="4368919" y="2394009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Oval 87"/>
            <p:cNvSpPr/>
            <p:nvPr/>
          </p:nvSpPr>
          <p:spPr>
            <a:xfrm>
              <a:off x="4530844" y="2832159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Oval 88"/>
            <p:cNvSpPr/>
            <p:nvPr/>
          </p:nvSpPr>
          <p:spPr>
            <a:xfrm>
              <a:off x="4845169" y="3737034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Oval 89"/>
            <p:cNvSpPr/>
            <p:nvPr/>
          </p:nvSpPr>
          <p:spPr>
            <a:xfrm>
              <a:off x="4683244" y="3279834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Oval 90"/>
            <p:cNvSpPr/>
            <p:nvPr/>
          </p:nvSpPr>
          <p:spPr>
            <a:xfrm>
              <a:off x="6340594" y="2051109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Oval 91"/>
            <p:cNvSpPr/>
            <p:nvPr/>
          </p:nvSpPr>
          <p:spPr>
            <a:xfrm>
              <a:off x="6492994" y="2470209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Oval 92"/>
            <p:cNvSpPr/>
            <p:nvPr/>
          </p:nvSpPr>
          <p:spPr>
            <a:xfrm>
              <a:off x="6654919" y="2908359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Oval 93"/>
            <p:cNvSpPr/>
            <p:nvPr/>
          </p:nvSpPr>
          <p:spPr>
            <a:xfrm>
              <a:off x="6816844" y="3346509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5" name="Straight Connector 94"/>
            <p:cNvCxnSpPr>
              <a:stCxn id="79" idx="7"/>
              <a:endCxn id="80" idx="3"/>
            </p:cNvCxnSpPr>
            <p:nvPr/>
          </p:nvCxnSpPr>
          <p:spPr>
            <a:xfrm rot="5400000" flipH="1" flipV="1">
              <a:off x="1222161" y="2571476"/>
              <a:ext cx="921416" cy="1054766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>
              <a:stCxn id="79" idx="6"/>
              <a:endCxn id="82" idx="3"/>
            </p:cNvCxnSpPr>
            <p:nvPr/>
          </p:nvCxnSpPr>
          <p:spPr>
            <a:xfrm flipV="1">
              <a:off x="1187569" y="3057251"/>
              <a:ext cx="1184608" cy="579771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>
              <a:stCxn id="79" idx="6"/>
              <a:endCxn id="83" idx="2"/>
            </p:cNvCxnSpPr>
            <p:nvPr/>
          </p:nvCxnSpPr>
          <p:spPr>
            <a:xfrm flipV="1">
              <a:off x="1187569" y="3417947"/>
              <a:ext cx="1304925" cy="219075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>
              <a:stCxn id="79" idx="5"/>
              <a:endCxn id="84" idx="2"/>
            </p:cNvCxnSpPr>
            <p:nvPr/>
          </p:nvCxnSpPr>
          <p:spPr>
            <a:xfrm rot="16200000" flipH="1">
              <a:off x="1834142" y="3035819"/>
              <a:ext cx="141621" cy="1498933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>
              <a:stCxn id="80" idx="7"/>
              <a:endCxn id="85" idx="2"/>
            </p:cNvCxnSpPr>
            <p:nvPr/>
          </p:nvCxnSpPr>
          <p:spPr>
            <a:xfrm rot="5400000" flipH="1" flipV="1">
              <a:off x="2791405" y="1220054"/>
              <a:ext cx="836945" cy="1689433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>
              <a:stCxn id="80" idx="6"/>
              <a:endCxn id="86" idx="2"/>
            </p:cNvCxnSpPr>
            <p:nvPr/>
          </p:nvCxnSpPr>
          <p:spPr>
            <a:xfrm flipV="1">
              <a:off x="2397244" y="2065397"/>
              <a:ext cx="1819275" cy="495300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>
              <a:stCxn id="80" idx="5"/>
              <a:endCxn id="87" idx="2"/>
            </p:cNvCxnSpPr>
            <p:nvPr/>
          </p:nvCxnSpPr>
          <p:spPr>
            <a:xfrm rot="5400000" flipH="1" flipV="1">
              <a:off x="3299738" y="1568970"/>
              <a:ext cx="134604" cy="2003758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>
              <a:stCxn id="82" idx="7"/>
              <a:endCxn id="85" idx="3"/>
            </p:cNvCxnSpPr>
            <p:nvPr/>
          </p:nvCxnSpPr>
          <p:spPr>
            <a:xfrm rot="5400000" flipH="1" flipV="1">
              <a:off x="2717586" y="1533252"/>
              <a:ext cx="1178591" cy="1559591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>
              <a:stCxn id="82" idx="6"/>
              <a:endCxn id="88" idx="2"/>
            </p:cNvCxnSpPr>
            <p:nvPr/>
          </p:nvCxnSpPr>
          <p:spPr>
            <a:xfrm flipV="1">
              <a:off x="2559169" y="2941697"/>
              <a:ext cx="1971675" cy="38100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>
              <a:stCxn id="82" idx="5"/>
              <a:endCxn id="90" idx="2"/>
            </p:cNvCxnSpPr>
            <p:nvPr/>
          </p:nvCxnSpPr>
          <p:spPr>
            <a:xfrm rot="16200000" flipH="1">
              <a:off x="3439105" y="2145232"/>
              <a:ext cx="332121" cy="2156158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>
              <a:stCxn id="83" idx="7"/>
              <a:endCxn id="86" idx="3"/>
            </p:cNvCxnSpPr>
            <p:nvPr/>
          </p:nvCxnSpPr>
          <p:spPr>
            <a:xfrm rot="5400000" flipH="1" flipV="1">
              <a:off x="2865224" y="1957114"/>
              <a:ext cx="1197641" cy="1569116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>
              <a:stCxn id="83" idx="6"/>
              <a:endCxn id="88" idx="3"/>
            </p:cNvCxnSpPr>
            <p:nvPr/>
          </p:nvCxnSpPr>
          <p:spPr>
            <a:xfrm flipV="1">
              <a:off x="2711569" y="3019151"/>
              <a:ext cx="1851358" cy="398796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>
              <a:stCxn id="83" idx="5"/>
              <a:endCxn id="89" idx="2"/>
            </p:cNvCxnSpPr>
            <p:nvPr/>
          </p:nvCxnSpPr>
          <p:spPr>
            <a:xfrm rot="16200000" flipH="1">
              <a:off x="3586742" y="2588144"/>
              <a:ext cx="351171" cy="2165683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>
              <a:stCxn id="84" idx="7"/>
              <a:endCxn id="87" idx="3"/>
            </p:cNvCxnSpPr>
            <p:nvPr/>
          </p:nvCxnSpPr>
          <p:spPr>
            <a:xfrm rot="5400000" flipH="1" flipV="1">
              <a:off x="3022386" y="2400027"/>
              <a:ext cx="1197641" cy="1559591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>
              <a:stCxn id="84" idx="6"/>
              <a:endCxn id="89" idx="3"/>
            </p:cNvCxnSpPr>
            <p:nvPr/>
          </p:nvCxnSpPr>
          <p:spPr>
            <a:xfrm>
              <a:off x="2873494" y="3856097"/>
              <a:ext cx="2003758" cy="67929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>
              <a:stCxn id="85" idx="6"/>
              <a:endCxn id="91" idx="1"/>
            </p:cNvCxnSpPr>
            <p:nvPr/>
          </p:nvCxnSpPr>
          <p:spPr>
            <a:xfrm>
              <a:off x="4273669" y="1646297"/>
              <a:ext cx="2099008" cy="436895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>
              <a:stCxn id="85" idx="5"/>
              <a:endCxn id="92" idx="1"/>
            </p:cNvCxnSpPr>
            <p:nvPr/>
          </p:nvCxnSpPr>
          <p:spPr>
            <a:xfrm rot="16200000" flipH="1">
              <a:off x="4994061" y="971275"/>
              <a:ext cx="778541" cy="2283491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>
              <a:stCxn id="86" idx="6"/>
              <a:endCxn id="91" idx="2"/>
            </p:cNvCxnSpPr>
            <p:nvPr/>
          </p:nvCxnSpPr>
          <p:spPr>
            <a:xfrm>
              <a:off x="4435594" y="2065397"/>
              <a:ext cx="1905000" cy="95250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>
              <a:stCxn id="86" idx="5"/>
              <a:endCxn id="93" idx="1"/>
            </p:cNvCxnSpPr>
            <p:nvPr/>
          </p:nvCxnSpPr>
          <p:spPr>
            <a:xfrm rot="16200000" flipH="1">
              <a:off x="5146461" y="1399900"/>
              <a:ext cx="797591" cy="2283491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>
              <a:stCxn id="87" idx="6"/>
              <a:endCxn id="92" idx="2"/>
            </p:cNvCxnSpPr>
            <p:nvPr/>
          </p:nvCxnSpPr>
          <p:spPr>
            <a:xfrm>
              <a:off x="4587994" y="2503547"/>
              <a:ext cx="1905000" cy="76200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>
              <a:stCxn id="87" idx="5"/>
              <a:endCxn id="93" idx="2"/>
            </p:cNvCxnSpPr>
            <p:nvPr/>
          </p:nvCxnSpPr>
          <p:spPr>
            <a:xfrm rot="16200000" flipH="1">
              <a:off x="5386967" y="1749945"/>
              <a:ext cx="436896" cy="2099008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/>
            <p:cNvCxnSpPr>
              <a:stCxn id="88" idx="7"/>
              <a:endCxn id="91" idx="3"/>
            </p:cNvCxnSpPr>
            <p:nvPr/>
          </p:nvCxnSpPr>
          <p:spPr>
            <a:xfrm rot="5400000" flipH="1" flipV="1">
              <a:off x="5232186" y="1723752"/>
              <a:ext cx="626141" cy="1654841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>
              <a:stCxn id="88" idx="6"/>
              <a:endCxn id="94" idx="1"/>
            </p:cNvCxnSpPr>
            <p:nvPr/>
          </p:nvCxnSpPr>
          <p:spPr>
            <a:xfrm>
              <a:off x="4749919" y="2941697"/>
              <a:ext cx="2099008" cy="436895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>
              <a:stCxn id="90" idx="7"/>
              <a:endCxn id="92" idx="3"/>
            </p:cNvCxnSpPr>
            <p:nvPr/>
          </p:nvCxnSpPr>
          <p:spPr>
            <a:xfrm rot="5400000" flipH="1" flipV="1">
              <a:off x="5370298" y="2157139"/>
              <a:ext cx="654716" cy="1654841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/>
            <p:cNvCxnSpPr>
              <a:stCxn id="90" idx="6"/>
              <a:endCxn id="94" idx="2"/>
            </p:cNvCxnSpPr>
            <p:nvPr/>
          </p:nvCxnSpPr>
          <p:spPr>
            <a:xfrm>
              <a:off x="4902319" y="3389372"/>
              <a:ext cx="1914525" cy="66675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>
              <a:stCxn id="89" idx="7"/>
              <a:endCxn id="93" idx="3"/>
            </p:cNvCxnSpPr>
            <p:nvPr/>
          </p:nvCxnSpPr>
          <p:spPr>
            <a:xfrm rot="5400000" flipH="1" flipV="1">
              <a:off x="5522698" y="2604814"/>
              <a:ext cx="673766" cy="1654841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>
              <a:stCxn id="89" idx="6"/>
              <a:endCxn id="94" idx="3"/>
            </p:cNvCxnSpPr>
            <p:nvPr/>
          </p:nvCxnSpPr>
          <p:spPr>
            <a:xfrm flipV="1">
              <a:off x="5064244" y="3533501"/>
              <a:ext cx="1784683" cy="313071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/>
            <p:cNvCxnSpPr>
              <a:stCxn id="91" idx="6"/>
              <a:endCxn id="81" idx="1"/>
            </p:cNvCxnSpPr>
            <p:nvPr/>
          </p:nvCxnSpPr>
          <p:spPr>
            <a:xfrm>
              <a:off x="6559669" y="2160647"/>
              <a:ext cx="1575133" cy="417845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>
              <a:stCxn id="92" idx="6"/>
              <a:endCxn id="81" idx="2"/>
            </p:cNvCxnSpPr>
            <p:nvPr/>
          </p:nvCxnSpPr>
          <p:spPr>
            <a:xfrm>
              <a:off x="6712069" y="2579747"/>
              <a:ext cx="1390650" cy="76200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Connector 123"/>
            <p:cNvCxnSpPr>
              <a:stCxn id="93" idx="6"/>
              <a:endCxn id="81" idx="2"/>
            </p:cNvCxnSpPr>
            <p:nvPr/>
          </p:nvCxnSpPr>
          <p:spPr>
            <a:xfrm flipV="1">
              <a:off x="6873994" y="2655947"/>
              <a:ext cx="1228725" cy="361950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>
              <a:stCxn id="94" idx="6"/>
              <a:endCxn id="81" idx="3"/>
            </p:cNvCxnSpPr>
            <p:nvPr/>
          </p:nvCxnSpPr>
          <p:spPr>
            <a:xfrm flipV="1">
              <a:off x="7035919" y="2733401"/>
              <a:ext cx="1098883" cy="722646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6" name="TextBox 125"/>
          <p:cNvSpPr txBox="1"/>
          <p:nvPr/>
        </p:nvSpPr>
        <p:spPr>
          <a:xfrm>
            <a:off x="1366888" y="366981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cmsy10"/>
              </a:rPr>
              <a:t>;</a:t>
            </a:r>
            <a:endParaRPr lang="en-US" sz="2400" dirty="0">
              <a:solidFill>
                <a:schemeClr val="bg1">
                  <a:lumMod val="50000"/>
                </a:schemeClr>
              </a:solidFill>
              <a:latin typeface="cmsy10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6326507" y="2988091"/>
            <a:ext cx="3593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V</a:t>
            </a:r>
            <a:endParaRPr lang="en-US" sz="2400" dirty="0">
              <a:solidFill>
                <a:schemeClr val="bg1">
                  <a:lumMod val="75000"/>
                </a:schemeClr>
              </a:solidFill>
              <a:latin typeface="cmsy10"/>
            </a:endParaRPr>
          </a:p>
        </p:txBody>
      </p:sp>
      <p:sp>
        <p:nvSpPr>
          <p:cNvPr id="128" name="Freeform 127"/>
          <p:cNvSpPr/>
          <p:nvPr/>
        </p:nvSpPr>
        <p:spPr>
          <a:xfrm rot="11601317">
            <a:off x="2968433" y="2596850"/>
            <a:ext cx="884607" cy="892866"/>
          </a:xfrm>
          <a:custGeom>
            <a:avLst/>
            <a:gdLst>
              <a:gd name="connsiteX0" fmla="*/ 0 w 981974"/>
              <a:gd name="connsiteY0" fmla="*/ 816634 h 816634"/>
              <a:gd name="connsiteX1" fmla="*/ 345056 w 981974"/>
              <a:gd name="connsiteY1" fmla="*/ 48883 h 816634"/>
              <a:gd name="connsiteX2" fmla="*/ 914400 w 981974"/>
              <a:gd name="connsiteY2" fmla="*/ 523336 h 816634"/>
              <a:gd name="connsiteX3" fmla="*/ 750498 w 981974"/>
              <a:gd name="connsiteY3" fmla="*/ 635480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112144 w 1026544"/>
              <a:gd name="connsiteY0" fmla="*/ 767751 h 767751"/>
              <a:gd name="connsiteX1" fmla="*/ 0 w 1026544"/>
              <a:gd name="connsiteY1" fmla="*/ 483080 h 767751"/>
              <a:gd name="connsiteX2" fmla="*/ 457200 w 1026544"/>
              <a:gd name="connsiteY2" fmla="*/ 0 h 767751"/>
              <a:gd name="connsiteX3" fmla="*/ 1026544 w 1026544"/>
              <a:gd name="connsiteY3" fmla="*/ 474453 h 767751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99612"/>
              <a:gd name="connsiteY0" fmla="*/ 715992 h 715992"/>
              <a:gd name="connsiteX1" fmla="*/ 232913 w 899612"/>
              <a:gd name="connsiteY1" fmla="*/ 0 h 715992"/>
              <a:gd name="connsiteX2" fmla="*/ 802257 w 899612"/>
              <a:gd name="connsiteY2" fmla="*/ 474453 h 715992"/>
              <a:gd name="connsiteX3" fmla="*/ 817043 w 899612"/>
              <a:gd name="connsiteY3" fmla="*/ 485341 h 715992"/>
              <a:gd name="connsiteX0" fmla="*/ 0 w 899612"/>
              <a:gd name="connsiteY0" fmla="*/ 715992 h 715992"/>
              <a:gd name="connsiteX1" fmla="*/ 232913 w 899612"/>
              <a:gd name="connsiteY1" fmla="*/ 0 h 715992"/>
              <a:gd name="connsiteX2" fmla="*/ 802257 w 899612"/>
              <a:gd name="connsiteY2" fmla="*/ 474453 h 715992"/>
              <a:gd name="connsiteX3" fmla="*/ 681062 w 899612"/>
              <a:gd name="connsiteY3" fmla="*/ 659482 h 715992"/>
              <a:gd name="connsiteX0" fmla="*/ 0 w 899612"/>
              <a:gd name="connsiteY0" fmla="*/ 715992 h 775294"/>
              <a:gd name="connsiteX1" fmla="*/ 232913 w 899612"/>
              <a:gd name="connsiteY1" fmla="*/ 0 h 775294"/>
              <a:gd name="connsiteX2" fmla="*/ 802257 w 899612"/>
              <a:gd name="connsiteY2" fmla="*/ 474453 h 775294"/>
              <a:gd name="connsiteX3" fmla="*/ 566698 w 899612"/>
              <a:gd name="connsiteY3" fmla="*/ 775294 h 775294"/>
              <a:gd name="connsiteX0" fmla="*/ 0 w 884607"/>
              <a:gd name="connsiteY0" fmla="*/ 715992 h 775294"/>
              <a:gd name="connsiteX1" fmla="*/ 232913 w 884607"/>
              <a:gd name="connsiteY1" fmla="*/ 0 h 775294"/>
              <a:gd name="connsiteX2" fmla="*/ 802257 w 884607"/>
              <a:gd name="connsiteY2" fmla="*/ 474453 h 775294"/>
              <a:gd name="connsiteX3" fmla="*/ 745370 w 884607"/>
              <a:gd name="connsiteY3" fmla="*/ 706280 h 775294"/>
              <a:gd name="connsiteX4" fmla="*/ 566698 w 884607"/>
              <a:gd name="connsiteY4" fmla="*/ 775294 h 775294"/>
              <a:gd name="connsiteX0" fmla="*/ 0 w 884607"/>
              <a:gd name="connsiteY0" fmla="*/ 715992 h 851435"/>
              <a:gd name="connsiteX1" fmla="*/ 232913 w 884607"/>
              <a:gd name="connsiteY1" fmla="*/ 0 h 851435"/>
              <a:gd name="connsiteX2" fmla="*/ 802257 w 884607"/>
              <a:gd name="connsiteY2" fmla="*/ 474453 h 851435"/>
              <a:gd name="connsiteX3" fmla="*/ 745370 w 884607"/>
              <a:gd name="connsiteY3" fmla="*/ 706280 h 851435"/>
              <a:gd name="connsiteX4" fmla="*/ 283325 w 884607"/>
              <a:gd name="connsiteY4" fmla="*/ 851435 h 851435"/>
              <a:gd name="connsiteX0" fmla="*/ 0 w 884607"/>
              <a:gd name="connsiteY0" fmla="*/ 715992 h 851435"/>
              <a:gd name="connsiteX1" fmla="*/ 232913 w 884607"/>
              <a:gd name="connsiteY1" fmla="*/ 0 h 851435"/>
              <a:gd name="connsiteX2" fmla="*/ 802257 w 884607"/>
              <a:gd name="connsiteY2" fmla="*/ 474453 h 851435"/>
              <a:gd name="connsiteX3" fmla="*/ 745370 w 884607"/>
              <a:gd name="connsiteY3" fmla="*/ 706280 h 851435"/>
              <a:gd name="connsiteX4" fmla="*/ 283325 w 884607"/>
              <a:gd name="connsiteY4" fmla="*/ 851435 h 851435"/>
              <a:gd name="connsiteX5" fmla="*/ 0 w 884607"/>
              <a:gd name="connsiteY5" fmla="*/ 715992 h 851435"/>
              <a:gd name="connsiteX0" fmla="*/ 0 w 884607"/>
              <a:gd name="connsiteY0" fmla="*/ 715992 h 851435"/>
              <a:gd name="connsiteX1" fmla="*/ 232913 w 884607"/>
              <a:gd name="connsiteY1" fmla="*/ 0 h 851435"/>
              <a:gd name="connsiteX2" fmla="*/ 802257 w 884607"/>
              <a:gd name="connsiteY2" fmla="*/ 474453 h 851435"/>
              <a:gd name="connsiteX3" fmla="*/ 745370 w 884607"/>
              <a:gd name="connsiteY3" fmla="*/ 706280 h 851435"/>
              <a:gd name="connsiteX4" fmla="*/ 283325 w 884607"/>
              <a:gd name="connsiteY4" fmla="*/ 851435 h 851435"/>
              <a:gd name="connsiteX5" fmla="*/ 0 w 884607"/>
              <a:gd name="connsiteY5" fmla="*/ 715992 h 851435"/>
              <a:gd name="connsiteX0" fmla="*/ 0 w 884607"/>
              <a:gd name="connsiteY0" fmla="*/ 715992 h 869599"/>
              <a:gd name="connsiteX1" fmla="*/ 232913 w 884607"/>
              <a:gd name="connsiteY1" fmla="*/ 0 h 869599"/>
              <a:gd name="connsiteX2" fmla="*/ 802257 w 884607"/>
              <a:gd name="connsiteY2" fmla="*/ 474453 h 869599"/>
              <a:gd name="connsiteX3" fmla="*/ 745370 w 884607"/>
              <a:gd name="connsiteY3" fmla="*/ 706280 h 869599"/>
              <a:gd name="connsiteX4" fmla="*/ 283325 w 884607"/>
              <a:gd name="connsiteY4" fmla="*/ 851435 h 869599"/>
              <a:gd name="connsiteX5" fmla="*/ 0 w 884607"/>
              <a:gd name="connsiteY5" fmla="*/ 715992 h 869599"/>
              <a:gd name="connsiteX0" fmla="*/ 0 w 884607"/>
              <a:gd name="connsiteY0" fmla="*/ 715992 h 876724"/>
              <a:gd name="connsiteX1" fmla="*/ 232913 w 884607"/>
              <a:gd name="connsiteY1" fmla="*/ 0 h 876724"/>
              <a:gd name="connsiteX2" fmla="*/ 802257 w 884607"/>
              <a:gd name="connsiteY2" fmla="*/ 474453 h 876724"/>
              <a:gd name="connsiteX3" fmla="*/ 745370 w 884607"/>
              <a:gd name="connsiteY3" fmla="*/ 706280 h 876724"/>
              <a:gd name="connsiteX4" fmla="*/ 178622 w 884607"/>
              <a:gd name="connsiteY4" fmla="*/ 858560 h 876724"/>
              <a:gd name="connsiteX5" fmla="*/ 0 w 884607"/>
              <a:gd name="connsiteY5" fmla="*/ 715992 h 876724"/>
              <a:gd name="connsiteX0" fmla="*/ 0 w 884607"/>
              <a:gd name="connsiteY0" fmla="*/ 715992 h 882280"/>
              <a:gd name="connsiteX1" fmla="*/ 232913 w 884607"/>
              <a:gd name="connsiteY1" fmla="*/ 0 h 882280"/>
              <a:gd name="connsiteX2" fmla="*/ 802257 w 884607"/>
              <a:gd name="connsiteY2" fmla="*/ 474453 h 882280"/>
              <a:gd name="connsiteX3" fmla="*/ 745370 w 884607"/>
              <a:gd name="connsiteY3" fmla="*/ 706280 h 882280"/>
              <a:gd name="connsiteX4" fmla="*/ 178622 w 884607"/>
              <a:gd name="connsiteY4" fmla="*/ 858560 h 882280"/>
              <a:gd name="connsiteX5" fmla="*/ 0 w 884607"/>
              <a:gd name="connsiteY5" fmla="*/ 715992 h 882280"/>
              <a:gd name="connsiteX0" fmla="*/ 0 w 884607"/>
              <a:gd name="connsiteY0" fmla="*/ 715992 h 891518"/>
              <a:gd name="connsiteX1" fmla="*/ 232913 w 884607"/>
              <a:gd name="connsiteY1" fmla="*/ 0 h 891518"/>
              <a:gd name="connsiteX2" fmla="*/ 802257 w 884607"/>
              <a:gd name="connsiteY2" fmla="*/ 474453 h 891518"/>
              <a:gd name="connsiteX3" fmla="*/ 745370 w 884607"/>
              <a:gd name="connsiteY3" fmla="*/ 706280 h 891518"/>
              <a:gd name="connsiteX4" fmla="*/ 251746 w 884607"/>
              <a:gd name="connsiteY4" fmla="*/ 867798 h 891518"/>
              <a:gd name="connsiteX5" fmla="*/ 0 w 884607"/>
              <a:gd name="connsiteY5" fmla="*/ 715992 h 891518"/>
              <a:gd name="connsiteX0" fmla="*/ 0 w 884607"/>
              <a:gd name="connsiteY0" fmla="*/ 715992 h 886385"/>
              <a:gd name="connsiteX1" fmla="*/ 232913 w 884607"/>
              <a:gd name="connsiteY1" fmla="*/ 0 h 886385"/>
              <a:gd name="connsiteX2" fmla="*/ 802257 w 884607"/>
              <a:gd name="connsiteY2" fmla="*/ 474453 h 886385"/>
              <a:gd name="connsiteX3" fmla="*/ 745370 w 884607"/>
              <a:gd name="connsiteY3" fmla="*/ 706280 h 886385"/>
              <a:gd name="connsiteX4" fmla="*/ 348056 w 884607"/>
              <a:gd name="connsiteY4" fmla="*/ 862665 h 886385"/>
              <a:gd name="connsiteX5" fmla="*/ 0 w 884607"/>
              <a:gd name="connsiteY5" fmla="*/ 715992 h 886385"/>
              <a:gd name="connsiteX0" fmla="*/ 0 w 884607"/>
              <a:gd name="connsiteY0" fmla="*/ 715992 h 886385"/>
              <a:gd name="connsiteX1" fmla="*/ 232913 w 884607"/>
              <a:gd name="connsiteY1" fmla="*/ 0 h 886385"/>
              <a:gd name="connsiteX2" fmla="*/ 802257 w 884607"/>
              <a:gd name="connsiteY2" fmla="*/ 474453 h 886385"/>
              <a:gd name="connsiteX3" fmla="*/ 745370 w 884607"/>
              <a:gd name="connsiteY3" fmla="*/ 706280 h 886385"/>
              <a:gd name="connsiteX4" fmla="*/ 348056 w 884607"/>
              <a:gd name="connsiteY4" fmla="*/ 862665 h 886385"/>
              <a:gd name="connsiteX5" fmla="*/ 0 w 884607"/>
              <a:gd name="connsiteY5" fmla="*/ 715992 h 886385"/>
              <a:gd name="connsiteX0" fmla="*/ 0 w 884607"/>
              <a:gd name="connsiteY0" fmla="*/ 715992 h 862665"/>
              <a:gd name="connsiteX1" fmla="*/ 232913 w 884607"/>
              <a:gd name="connsiteY1" fmla="*/ 0 h 862665"/>
              <a:gd name="connsiteX2" fmla="*/ 802257 w 884607"/>
              <a:gd name="connsiteY2" fmla="*/ 474453 h 862665"/>
              <a:gd name="connsiteX3" fmla="*/ 745370 w 884607"/>
              <a:gd name="connsiteY3" fmla="*/ 706280 h 862665"/>
              <a:gd name="connsiteX4" fmla="*/ 348056 w 884607"/>
              <a:gd name="connsiteY4" fmla="*/ 862665 h 862665"/>
              <a:gd name="connsiteX5" fmla="*/ 0 w 884607"/>
              <a:gd name="connsiteY5" fmla="*/ 715992 h 862665"/>
              <a:gd name="connsiteX0" fmla="*/ 0 w 884607"/>
              <a:gd name="connsiteY0" fmla="*/ 715992 h 882591"/>
              <a:gd name="connsiteX1" fmla="*/ 232913 w 884607"/>
              <a:gd name="connsiteY1" fmla="*/ 0 h 882591"/>
              <a:gd name="connsiteX2" fmla="*/ 802257 w 884607"/>
              <a:gd name="connsiteY2" fmla="*/ 474453 h 882591"/>
              <a:gd name="connsiteX3" fmla="*/ 745370 w 884607"/>
              <a:gd name="connsiteY3" fmla="*/ 706280 h 882591"/>
              <a:gd name="connsiteX4" fmla="*/ 264125 w 884607"/>
              <a:gd name="connsiteY4" fmla="*/ 882591 h 882591"/>
              <a:gd name="connsiteX5" fmla="*/ 0 w 884607"/>
              <a:gd name="connsiteY5" fmla="*/ 715992 h 882591"/>
              <a:gd name="connsiteX0" fmla="*/ 0 w 884607"/>
              <a:gd name="connsiteY0" fmla="*/ 715992 h 892866"/>
              <a:gd name="connsiteX1" fmla="*/ 232913 w 884607"/>
              <a:gd name="connsiteY1" fmla="*/ 0 h 892866"/>
              <a:gd name="connsiteX2" fmla="*/ 802257 w 884607"/>
              <a:gd name="connsiteY2" fmla="*/ 474453 h 892866"/>
              <a:gd name="connsiteX3" fmla="*/ 745370 w 884607"/>
              <a:gd name="connsiteY3" fmla="*/ 706280 h 892866"/>
              <a:gd name="connsiteX4" fmla="*/ 264125 w 884607"/>
              <a:gd name="connsiteY4" fmla="*/ 882591 h 892866"/>
              <a:gd name="connsiteX5" fmla="*/ 0 w 884607"/>
              <a:gd name="connsiteY5" fmla="*/ 715992 h 892866"/>
              <a:gd name="connsiteX0" fmla="*/ 0 w 884607"/>
              <a:gd name="connsiteY0" fmla="*/ 715992 h 892866"/>
              <a:gd name="connsiteX1" fmla="*/ 232913 w 884607"/>
              <a:gd name="connsiteY1" fmla="*/ 0 h 892866"/>
              <a:gd name="connsiteX2" fmla="*/ 802257 w 884607"/>
              <a:gd name="connsiteY2" fmla="*/ 474453 h 892866"/>
              <a:gd name="connsiteX3" fmla="*/ 745370 w 884607"/>
              <a:gd name="connsiteY3" fmla="*/ 706280 h 892866"/>
              <a:gd name="connsiteX4" fmla="*/ 264125 w 884607"/>
              <a:gd name="connsiteY4" fmla="*/ 882591 h 892866"/>
              <a:gd name="connsiteX5" fmla="*/ 0 w 884607"/>
              <a:gd name="connsiteY5" fmla="*/ 715992 h 892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84607" h="892866">
                <a:moveTo>
                  <a:pt x="0" y="715992"/>
                </a:moveTo>
                <a:cubicBezTo>
                  <a:pt x="198409" y="468701"/>
                  <a:pt x="207034" y="350807"/>
                  <a:pt x="232913" y="0"/>
                </a:cubicBezTo>
                <a:cubicBezTo>
                  <a:pt x="454325" y="373812"/>
                  <a:pt x="596660" y="333556"/>
                  <a:pt x="802257" y="474453"/>
                </a:cubicBezTo>
                <a:cubicBezTo>
                  <a:pt x="884607" y="585504"/>
                  <a:pt x="835059" y="638257"/>
                  <a:pt x="745370" y="706280"/>
                </a:cubicBezTo>
                <a:cubicBezTo>
                  <a:pt x="655681" y="774303"/>
                  <a:pt x="395123" y="892866"/>
                  <a:pt x="264125" y="882591"/>
                </a:cubicBezTo>
                <a:cubicBezTo>
                  <a:pt x="133127" y="872316"/>
                  <a:pt x="8402" y="857898"/>
                  <a:pt x="0" y="715992"/>
                </a:cubicBezTo>
                <a:close/>
              </a:path>
            </a:pathLst>
          </a:custGeom>
          <a:gradFill flip="none" rotWithShape="1">
            <a:gsLst>
              <a:gs pos="0">
                <a:srgbClr val="FF5757"/>
              </a:gs>
              <a:gs pos="100000">
                <a:srgbClr val="FFA7A7"/>
              </a:gs>
            </a:gsLst>
            <a:lin ang="16200000" scaled="1"/>
            <a:tileRect/>
          </a:gradFill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Freeform 128"/>
          <p:cNvSpPr/>
          <p:nvPr/>
        </p:nvSpPr>
        <p:spPr>
          <a:xfrm rot="11601317">
            <a:off x="4099050" y="2693512"/>
            <a:ext cx="624700" cy="630534"/>
          </a:xfrm>
          <a:custGeom>
            <a:avLst/>
            <a:gdLst>
              <a:gd name="connsiteX0" fmla="*/ 0 w 981974"/>
              <a:gd name="connsiteY0" fmla="*/ 816634 h 816634"/>
              <a:gd name="connsiteX1" fmla="*/ 345056 w 981974"/>
              <a:gd name="connsiteY1" fmla="*/ 48883 h 816634"/>
              <a:gd name="connsiteX2" fmla="*/ 914400 w 981974"/>
              <a:gd name="connsiteY2" fmla="*/ 523336 h 816634"/>
              <a:gd name="connsiteX3" fmla="*/ 750498 w 981974"/>
              <a:gd name="connsiteY3" fmla="*/ 635480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112144 w 1026544"/>
              <a:gd name="connsiteY0" fmla="*/ 767751 h 767751"/>
              <a:gd name="connsiteX1" fmla="*/ 0 w 1026544"/>
              <a:gd name="connsiteY1" fmla="*/ 483080 h 767751"/>
              <a:gd name="connsiteX2" fmla="*/ 457200 w 1026544"/>
              <a:gd name="connsiteY2" fmla="*/ 0 h 767751"/>
              <a:gd name="connsiteX3" fmla="*/ 1026544 w 1026544"/>
              <a:gd name="connsiteY3" fmla="*/ 474453 h 767751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99612"/>
              <a:gd name="connsiteY0" fmla="*/ 715992 h 715992"/>
              <a:gd name="connsiteX1" fmla="*/ 232913 w 899612"/>
              <a:gd name="connsiteY1" fmla="*/ 0 h 715992"/>
              <a:gd name="connsiteX2" fmla="*/ 802257 w 899612"/>
              <a:gd name="connsiteY2" fmla="*/ 474453 h 715992"/>
              <a:gd name="connsiteX3" fmla="*/ 817043 w 899612"/>
              <a:gd name="connsiteY3" fmla="*/ 485341 h 715992"/>
              <a:gd name="connsiteX0" fmla="*/ 0 w 899612"/>
              <a:gd name="connsiteY0" fmla="*/ 715992 h 715992"/>
              <a:gd name="connsiteX1" fmla="*/ 232913 w 899612"/>
              <a:gd name="connsiteY1" fmla="*/ 0 h 715992"/>
              <a:gd name="connsiteX2" fmla="*/ 802257 w 899612"/>
              <a:gd name="connsiteY2" fmla="*/ 474453 h 715992"/>
              <a:gd name="connsiteX3" fmla="*/ 681062 w 899612"/>
              <a:gd name="connsiteY3" fmla="*/ 659482 h 715992"/>
              <a:gd name="connsiteX0" fmla="*/ 0 w 899612"/>
              <a:gd name="connsiteY0" fmla="*/ 715992 h 775294"/>
              <a:gd name="connsiteX1" fmla="*/ 232913 w 899612"/>
              <a:gd name="connsiteY1" fmla="*/ 0 h 775294"/>
              <a:gd name="connsiteX2" fmla="*/ 802257 w 899612"/>
              <a:gd name="connsiteY2" fmla="*/ 474453 h 775294"/>
              <a:gd name="connsiteX3" fmla="*/ 566698 w 899612"/>
              <a:gd name="connsiteY3" fmla="*/ 775294 h 775294"/>
              <a:gd name="connsiteX0" fmla="*/ 0 w 884607"/>
              <a:gd name="connsiteY0" fmla="*/ 715992 h 775294"/>
              <a:gd name="connsiteX1" fmla="*/ 232913 w 884607"/>
              <a:gd name="connsiteY1" fmla="*/ 0 h 775294"/>
              <a:gd name="connsiteX2" fmla="*/ 802257 w 884607"/>
              <a:gd name="connsiteY2" fmla="*/ 474453 h 775294"/>
              <a:gd name="connsiteX3" fmla="*/ 745370 w 884607"/>
              <a:gd name="connsiteY3" fmla="*/ 706280 h 775294"/>
              <a:gd name="connsiteX4" fmla="*/ 566698 w 884607"/>
              <a:gd name="connsiteY4" fmla="*/ 775294 h 775294"/>
              <a:gd name="connsiteX0" fmla="*/ 0 w 884607"/>
              <a:gd name="connsiteY0" fmla="*/ 715992 h 851435"/>
              <a:gd name="connsiteX1" fmla="*/ 232913 w 884607"/>
              <a:gd name="connsiteY1" fmla="*/ 0 h 851435"/>
              <a:gd name="connsiteX2" fmla="*/ 802257 w 884607"/>
              <a:gd name="connsiteY2" fmla="*/ 474453 h 851435"/>
              <a:gd name="connsiteX3" fmla="*/ 745370 w 884607"/>
              <a:gd name="connsiteY3" fmla="*/ 706280 h 851435"/>
              <a:gd name="connsiteX4" fmla="*/ 283325 w 884607"/>
              <a:gd name="connsiteY4" fmla="*/ 851435 h 851435"/>
              <a:gd name="connsiteX0" fmla="*/ 0 w 884607"/>
              <a:gd name="connsiteY0" fmla="*/ 715992 h 851435"/>
              <a:gd name="connsiteX1" fmla="*/ 232913 w 884607"/>
              <a:gd name="connsiteY1" fmla="*/ 0 h 851435"/>
              <a:gd name="connsiteX2" fmla="*/ 802257 w 884607"/>
              <a:gd name="connsiteY2" fmla="*/ 474453 h 851435"/>
              <a:gd name="connsiteX3" fmla="*/ 745370 w 884607"/>
              <a:gd name="connsiteY3" fmla="*/ 706280 h 851435"/>
              <a:gd name="connsiteX4" fmla="*/ 283325 w 884607"/>
              <a:gd name="connsiteY4" fmla="*/ 851435 h 851435"/>
              <a:gd name="connsiteX5" fmla="*/ 0 w 884607"/>
              <a:gd name="connsiteY5" fmla="*/ 715992 h 851435"/>
              <a:gd name="connsiteX0" fmla="*/ 0 w 884607"/>
              <a:gd name="connsiteY0" fmla="*/ 715992 h 851435"/>
              <a:gd name="connsiteX1" fmla="*/ 232913 w 884607"/>
              <a:gd name="connsiteY1" fmla="*/ 0 h 851435"/>
              <a:gd name="connsiteX2" fmla="*/ 802257 w 884607"/>
              <a:gd name="connsiteY2" fmla="*/ 474453 h 851435"/>
              <a:gd name="connsiteX3" fmla="*/ 745370 w 884607"/>
              <a:gd name="connsiteY3" fmla="*/ 706280 h 851435"/>
              <a:gd name="connsiteX4" fmla="*/ 283325 w 884607"/>
              <a:gd name="connsiteY4" fmla="*/ 851435 h 851435"/>
              <a:gd name="connsiteX5" fmla="*/ 0 w 884607"/>
              <a:gd name="connsiteY5" fmla="*/ 715992 h 851435"/>
              <a:gd name="connsiteX0" fmla="*/ 0 w 884607"/>
              <a:gd name="connsiteY0" fmla="*/ 715992 h 869599"/>
              <a:gd name="connsiteX1" fmla="*/ 232913 w 884607"/>
              <a:gd name="connsiteY1" fmla="*/ 0 h 869599"/>
              <a:gd name="connsiteX2" fmla="*/ 802257 w 884607"/>
              <a:gd name="connsiteY2" fmla="*/ 474453 h 869599"/>
              <a:gd name="connsiteX3" fmla="*/ 745370 w 884607"/>
              <a:gd name="connsiteY3" fmla="*/ 706280 h 869599"/>
              <a:gd name="connsiteX4" fmla="*/ 283325 w 884607"/>
              <a:gd name="connsiteY4" fmla="*/ 851435 h 869599"/>
              <a:gd name="connsiteX5" fmla="*/ 0 w 884607"/>
              <a:gd name="connsiteY5" fmla="*/ 715992 h 869599"/>
              <a:gd name="connsiteX0" fmla="*/ 0 w 884607"/>
              <a:gd name="connsiteY0" fmla="*/ 715992 h 876724"/>
              <a:gd name="connsiteX1" fmla="*/ 232913 w 884607"/>
              <a:gd name="connsiteY1" fmla="*/ 0 h 876724"/>
              <a:gd name="connsiteX2" fmla="*/ 802257 w 884607"/>
              <a:gd name="connsiteY2" fmla="*/ 474453 h 876724"/>
              <a:gd name="connsiteX3" fmla="*/ 745370 w 884607"/>
              <a:gd name="connsiteY3" fmla="*/ 706280 h 876724"/>
              <a:gd name="connsiteX4" fmla="*/ 178622 w 884607"/>
              <a:gd name="connsiteY4" fmla="*/ 858560 h 876724"/>
              <a:gd name="connsiteX5" fmla="*/ 0 w 884607"/>
              <a:gd name="connsiteY5" fmla="*/ 715992 h 876724"/>
              <a:gd name="connsiteX0" fmla="*/ 0 w 884607"/>
              <a:gd name="connsiteY0" fmla="*/ 715992 h 882280"/>
              <a:gd name="connsiteX1" fmla="*/ 232913 w 884607"/>
              <a:gd name="connsiteY1" fmla="*/ 0 h 882280"/>
              <a:gd name="connsiteX2" fmla="*/ 802257 w 884607"/>
              <a:gd name="connsiteY2" fmla="*/ 474453 h 882280"/>
              <a:gd name="connsiteX3" fmla="*/ 745370 w 884607"/>
              <a:gd name="connsiteY3" fmla="*/ 706280 h 882280"/>
              <a:gd name="connsiteX4" fmla="*/ 178622 w 884607"/>
              <a:gd name="connsiteY4" fmla="*/ 858560 h 882280"/>
              <a:gd name="connsiteX5" fmla="*/ 0 w 884607"/>
              <a:gd name="connsiteY5" fmla="*/ 715992 h 882280"/>
              <a:gd name="connsiteX0" fmla="*/ 0 w 884607"/>
              <a:gd name="connsiteY0" fmla="*/ 715992 h 891518"/>
              <a:gd name="connsiteX1" fmla="*/ 232913 w 884607"/>
              <a:gd name="connsiteY1" fmla="*/ 0 h 891518"/>
              <a:gd name="connsiteX2" fmla="*/ 802257 w 884607"/>
              <a:gd name="connsiteY2" fmla="*/ 474453 h 891518"/>
              <a:gd name="connsiteX3" fmla="*/ 745370 w 884607"/>
              <a:gd name="connsiteY3" fmla="*/ 706280 h 891518"/>
              <a:gd name="connsiteX4" fmla="*/ 251746 w 884607"/>
              <a:gd name="connsiteY4" fmla="*/ 867798 h 891518"/>
              <a:gd name="connsiteX5" fmla="*/ 0 w 884607"/>
              <a:gd name="connsiteY5" fmla="*/ 715992 h 891518"/>
              <a:gd name="connsiteX0" fmla="*/ 0 w 884607"/>
              <a:gd name="connsiteY0" fmla="*/ 715992 h 886385"/>
              <a:gd name="connsiteX1" fmla="*/ 232913 w 884607"/>
              <a:gd name="connsiteY1" fmla="*/ 0 h 886385"/>
              <a:gd name="connsiteX2" fmla="*/ 802257 w 884607"/>
              <a:gd name="connsiteY2" fmla="*/ 474453 h 886385"/>
              <a:gd name="connsiteX3" fmla="*/ 745370 w 884607"/>
              <a:gd name="connsiteY3" fmla="*/ 706280 h 886385"/>
              <a:gd name="connsiteX4" fmla="*/ 348056 w 884607"/>
              <a:gd name="connsiteY4" fmla="*/ 862665 h 886385"/>
              <a:gd name="connsiteX5" fmla="*/ 0 w 884607"/>
              <a:gd name="connsiteY5" fmla="*/ 715992 h 886385"/>
              <a:gd name="connsiteX0" fmla="*/ 0 w 884607"/>
              <a:gd name="connsiteY0" fmla="*/ 715992 h 886385"/>
              <a:gd name="connsiteX1" fmla="*/ 232913 w 884607"/>
              <a:gd name="connsiteY1" fmla="*/ 0 h 886385"/>
              <a:gd name="connsiteX2" fmla="*/ 802257 w 884607"/>
              <a:gd name="connsiteY2" fmla="*/ 474453 h 886385"/>
              <a:gd name="connsiteX3" fmla="*/ 745370 w 884607"/>
              <a:gd name="connsiteY3" fmla="*/ 706280 h 886385"/>
              <a:gd name="connsiteX4" fmla="*/ 348056 w 884607"/>
              <a:gd name="connsiteY4" fmla="*/ 862665 h 886385"/>
              <a:gd name="connsiteX5" fmla="*/ 0 w 884607"/>
              <a:gd name="connsiteY5" fmla="*/ 715992 h 886385"/>
              <a:gd name="connsiteX0" fmla="*/ 0 w 884607"/>
              <a:gd name="connsiteY0" fmla="*/ 715992 h 862665"/>
              <a:gd name="connsiteX1" fmla="*/ 232913 w 884607"/>
              <a:gd name="connsiteY1" fmla="*/ 0 h 862665"/>
              <a:gd name="connsiteX2" fmla="*/ 802257 w 884607"/>
              <a:gd name="connsiteY2" fmla="*/ 474453 h 862665"/>
              <a:gd name="connsiteX3" fmla="*/ 745370 w 884607"/>
              <a:gd name="connsiteY3" fmla="*/ 706280 h 862665"/>
              <a:gd name="connsiteX4" fmla="*/ 348056 w 884607"/>
              <a:gd name="connsiteY4" fmla="*/ 862665 h 862665"/>
              <a:gd name="connsiteX5" fmla="*/ 0 w 884607"/>
              <a:gd name="connsiteY5" fmla="*/ 715992 h 862665"/>
              <a:gd name="connsiteX0" fmla="*/ 0 w 884607"/>
              <a:gd name="connsiteY0" fmla="*/ 715992 h 882591"/>
              <a:gd name="connsiteX1" fmla="*/ 232913 w 884607"/>
              <a:gd name="connsiteY1" fmla="*/ 0 h 882591"/>
              <a:gd name="connsiteX2" fmla="*/ 802257 w 884607"/>
              <a:gd name="connsiteY2" fmla="*/ 474453 h 882591"/>
              <a:gd name="connsiteX3" fmla="*/ 745370 w 884607"/>
              <a:gd name="connsiteY3" fmla="*/ 706280 h 882591"/>
              <a:gd name="connsiteX4" fmla="*/ 264125 w 884607"/>
              <a:gd name="connsiteY4" fmla="*/ 882591 h 882591"/>
              <a:gd name="connsiteX5" fmla="*/ 0 w 884607"/>
              <a:gd name="connsiteY5" fmla="*/ 715992 h 882591"/>
              <a:gd name="connsiteX0" fmla="*/ 0 w 884607"/>
              <a:gd name="connsiteY0" fmla="*/ 715992 h 892866"/>
              <a:gd name="connsiteX1" fmla="*/ 232913 w 884607"/>
              <a:gd name="connsiteY1" fmla="*/ 0 h 892866"/>
              <a:gd name="connsiteX2" fmla="*/ 802257 w 884607"/>
              <a:gd name="connsiteY2" fmla="*/ 474453 h 892866"/>
              <a:gd name="connsiteX3" fmla="*/ 745370 w 884607"/>
              <a:gd name="connsiteY3" fmla="*/ 706280 h 892866"/>
              <a:gd name="connsiteX4" fmla="*/ 264125 w 884607"/>
              <a:gd name="connsiteY4" fmla="*/ 882591 h 892866"/>
              <a:gd name="connsiteX5" fmla="*/ 0 w 884607"/>
              <a:gd name="connsiteY5" fmla="*/ 715992 h 892866"/>
              <a:gd name="connsiteX0" fmla="*/ 0 w 884607"/>
              <a:gd name="connsiteY0" fmla="*/ 715992 h 892866"/>
              <a:gd name="connsiteX1" fmla="*/ 232913 w 884607"/>
              <a:gd name="connsiteY1" fmla="*/ 0 h 892866"/>
              <a:gd name="connsiteX2" fmla="*/ 802257 w 884607"/>
              <a:gd name="connsiteY2" fmla="*/ 474453 h 892866"/>
              <a:gd name="connsiteX3" fmla="*/ 745370 w 884607"/>
              <a:gd name="connsiteY3" fmla="*/ 706280 h 892866"/>
              <a:gd name="connsiteX4" fmla="*/ 264125 w 884607"/>
              <a:gd name="connsiteY4" fmla="*/ 882591 h 892866"/>
              <a:gd name="connsiteX5" fmla="*/ 0 w 884607"/>
              <a:gd name="connsiteY5" fmla="*/ 715992 h 892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84607" h="892866">
                <a:moveTo>
                  <a:pt x="0" y="715992"/>
                </a:moveTo>
                <a:cubicBezTo>
                  <a:pt x="198409" y="468701"/>
                  <a:pt x="207034" y="350807"/>
                  <a:pt x="232913" y="0"/>
                </a:cubicBezTo>
                <a:cubicBezTo>
                  <a:pt x="454325" y="373812"/>
                  <a:pt x="596660" y="333556"/>
                  <a:pt x="802257" y="474453"/>
                </a:cubicBezTo>
                <a:cubicBezTo>
                  <a:pt x="884607" y="585504"/>
                  <a:pt x="835059" y="638257"/>
                  <a:pt x="745370" y="706280"/>
                </a:cubicBezTo>
                <a:cubicBezTo>
                  <a:pt x="655681" y="774303"/>
                  <a:pt x="395123" y="892866"/>
                  <a:pt x="264125" y="882591"/>
                </a:cubicBezTo>
                <a:cubicBezTo>
                  <a:pt x="133127" y="872316"/>
                  <a:pt x="8402" y="857898"/>
                  <a:pt x="0" y="715992"/>
                </a:cubicBezTo>
                <a:close/>
              </a:path>
            </a:pathLst>
          </a:custGeom>
          <a:gradFill flip="none" rotWithShape="1">
            <a:gsLst>
              <a:gs pos="0">
                <a:srgbClr val="FF5757"/>
              </a:gs>
              <a:gs pos="100000">
                <a:srgbClr val="FFA7A7"/>
              </a:gs>
            </a:gsLst>
            <a:lin ang="16200000" scaled="1"/>
            <a:tileRect/>
          </a:gradFill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0" name="Freeform 129"/>
          <p:cNvSpPr/>
          <p:nvPr/>
        </p:nvSpPr>
        <p:spPr>
          <a:xfrm rot="11601317">
            <a:off x="2110159" y="2913662"/>
            <a:ext cx="479056" cy="483530"/>
          </a:xfrm>
          <a:custGeom>
            <a:avLst/>
            <a:gdLst>
              <a:gd name="connsiteX0" fmla="*/ 0 w 981974"/>
              <a:gd name="connsiteY0" fmla="*/ 816634 h 816634"/>
              <a:gd name="connsiteX1" fmla="*/ 345056 w 981974"/>
              <a:gd name="connsiteY1" fmla="*/ 48883 h 816634"/>
              <a:gd name="connsiteX2" fmla="*/ 914400 w 981974"/>
              <a:gd name="connsiteY2" fmla="*/ 523336 h 816634"/>
              <a:gd name="connsiteX3" fmla="*/ 750498 w 981974"/>
              <a:gd name="connsiteY3" fmla="*/ 635480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112144 w 1026544"/>
              <a:gd name="connsiteY0" fmla="*/ 767751 h 767751"/>
              <a:gd name="connsiteX1" fmla="*/ 0 w 1026544"/>
              <a:gd name="connsiteY1" fmla="*/ 483080 h 767751"/>
              <a:gd name="connsiteX2" fmla="*/ 457200 w 1026544"/>
              <a:gd name="connsiteY2" fmla="*/ 0 h 767751"/>
              <a:gd name="connsiteX3" fmla="*/ 1026544 w 1026544"/>
              <a:gd name="connsiteY3" fmla="*/ 474453 h 767751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99612"/>
              <a:gd name="connsiteY0" fmla="*/ 715992 h 715992"/>
              <a:gd name="connsiteX1" fmla="*/ 232913 w 899612"/>
              <a:gd name="connsiteY1" fmla="*/ 0 h 715992"/>
              <a:gd name="connsiteX2" fmla="*/ 802257 w 899612"/>
              <a:gd name="connsiteY2" fmla="*/ 474453 h 715992"/>
              <a:gd name="connsiteX3" fmla="*/ 817043 w 899612"/>
              <a:gd name="connsiteY3" fmla="*/ 485341 h 715992"/>
              <a:gd name="connsiteX0" fmla="*/ 0 w 899612"/>
              <a:gd name="connsiteY0" fmla="*/ 715992 h 715992"/>
              <a:gd name="connsiteX1" fmla="*/ 232913 w 899612"/>
              <a:gd name="connsiteY1" fmla="*/ 0 h 715992"/>
              <a:gd name="connsiteX2" fmla="*/ 802257 w 899612"/>
              <a:gd name="connsiteY2" fmla="*/ 474453 h 715992"/>
              <a:gd name="connsiteX3" fmla="*/ 681062 w 899612"/>
              <a:gd name="connsiteY3" fmla="*/ 659482 h 715992"/>
              <a:gd name="connsiteX0" fmla="*/ 0 w 899612"/>
              <a:gd name="connsiteY0" fmla="*/ 715992 h 775294"/>
              <a:gd name="connsiteX1" fmla="*/ 232913 w 899612"/>
              <a:gd name="connsiteY1" fmla="*/ 0 h 775294"/>
              <a:gd name="connsiteX2" fmla="*/ 802257 w 899612"/>
              <a:gd name="connsiteY2" fmla="*/ 474453 h 775294"/>
              <a:gd name="connsiteX3" fmla="*/ 566698 w 899612"/>
              <a:gd name="connsiteY3" fmla="*/ 775294 h 775294"/>
              <a:gd name="connsiteX0" fmla="*/ 0 w 884607"/>
              <a:gd name="connsiteY0" fmla="*/ 715992 h 775294"/>
              <a:gd name="connsiteX1" fmla="*/ 232913 w 884607"/>
              <a:gd name="connsiteY1" fmla="*/ 0 h 775294"/>
              <a:gd name="connsiteX2" fmla="*/ 802257 w 884607"/>
              <a:gd name="connsiteY2" fmla="*/ 474453 h 775294"/>
              <a:gd name="connsiteX3" fmla="*/ 745370 w 884607"/>
              <a:gd name="connsiteY3" fmla="*/ 706280 h 775294"/>
              <a:gd name="connsiteX4" fmla="*/ 566698 w 884607"/>
              <a:gd name="connsiteY4" fmla="*/ 775294 h 775294"/>
              <a:gd name="connsiteX0" fmla="*/ 0 w 884607"/>
              <a:gd name="connsiteY0" fmla="*/ 715992 h 851435"/>
              <a:gd name="connsiteX1" fmla="*/ 232913 w 884607"/>
              <a:gd name="connsiteY1" fmla="*/ 0 h 851435"/>
              <a:gd name="connsiteX2" fmla="*/ 802257 w 884607"/>
              <a:gd name="connsiteY2" fmla="*/ 474453 h 851435"/>
              <a:gd name="connsiteX3" fmla="*/ 745370 w 884607"/>
              <a:gd name="connsiteY3" fmla="*/ 706280 h 851435"/>
              <a:gd name="connsiteX4" fmla="*/ 283325 w 884607"/>
              <a:gd name="connsiteY4" fmla="*/ 851435 h 851435"/>
              <a:gd name="connsiteX0" fmla="*/ 0 w 884607"/>
              <a:gd name="connsiteY0" fmla="*/ 715992 h 851435"/>
              <a:gd name="connsiteX1" fmla="*/ 232913 w 884607"/>
              <a:gd name="connsiteY1" fmla="*/ 0 h 851435"/>
              <a:gd name="connsiteX2" fmla="*/ 802257 w 884607"/>
              <a:gd name="connsiteY2" fmla="*/ 474453 h 851435"/>
              <a:gd name="connsiteX3" fmla="*/ 745370 w 884607"/>
              <a:gd name="connsiteY3" fmla="*/ 706280 h 851435"/>
              <a:gd name="connsiteX4" fmla="*/ 283325 w 884607"/>
              <a:gd name="connsiteY4" fmla="*/ 851435 h 851435"/>
              <a:gd name="connsiteX5" fmla="*/ 0 w 884607"/>
              <a:gd name="connsiteY5" fmla="*/ 715992 h 851435"/>
              <a:gd name="connsiteX0" fmla="*/ 0 w 884607"/>
              <a:gd name="connsiteY0" fmla="*/ 715992 h 851435"/>
              <a:gd name="connsiteX1" fmla="*/ 232913 w 884607"/>
              <a:gd name="connsiteY1" fmla="*/ 0 h 851435"/>
              <a:gd name="connsiteX2" fmla="*/ 802257 w 884607"/>
              <a:gd name="connsiteY2" fmla="*/ 474453 h 851435"/>
              <a:gd name="connsiteX3" fmla="*/ 745370 w 884607"/>
              <a:gd name="connsiteY3" fmla="*/ 706280 h 851435"/>
              <a:gd name="connsiteX4" fmla="*/ 283325 w 884607"/>
              <a:gd name="connsiteY4" fmla="*/ 851435 h 851435"/>
              <a:gd name="connsiteX5" fmla="*/ 0 w 884607"/>
              <a:gd name="connsiteY5" fmla="*/ 715992 h 851435"/>
              <a:gd name="connsiteX0" fmla="*/ 0 w 884607"/>
              <a:gd name="connsiteY0" fmla="*/ 715992 h 869599"/>
              <a:gd name="connsiteX1" fmla="*/ 232913 w 884607"/>
              <a:gd name="connsiteY1" fmla="*/ 0 h 869599"/>
              <a:gd name="connsiteX2" fmla="*/ 802257 w 884607"/>
              <a:gd name="connsiteY2" fmla="*/ 474453 h 869599"/>
              <a:gd name="connsiteX3" fmla="*/ 745370 w 884607"/>
              <a:gd name="connsiteY3" fmla="*/ 706280 h 869599"/>
              <a:gd name="connsiteX4" fmla="*/ 283325 w 884607"/>
              <a:gd name="connsiteY4" fmla="*/ 851435 h 869599"/>
              <a:gd name="connsiteX5" fmla="*/ 0 w 884607"/>
              <a:gd name="connsiteY5" fmla="*/ 715992 h 869599"/>
              <a:gd name="connsiteX0" fmla="*/ 0 w 884607"/>
              <a:gd name="connsiteY0" fmla="*/ 715992 h 876724"/>
              <a:gd name="connsiteX1" fmla="*/ 232913 w 884607"/>
              <a:gd name="connsiteY1" fmla="*/ 0 h 876724"/>
              <a:gd name="connsiteX2" fmla="*/ 802257 w 884607"/>
              <a:gd name="connsiteY2" fmla="*/ 474453 h 876724"/>
              <a:gd name="connsiteX3" fmla="*/ 745370 w 884607"/>
              <a:gd name="connsiteY3" fmla="*/ 706280 h 876724"/>
              <a:gd name="connsiteX4" fmla="*/ 178622 w 884607"/>
              <a:gd name="connsiteY4" fmla="*/ 858560 h 876724"/>
              <a:gd name="connsiteX5" fmla="*/ 0 w 884607"/>
              <a:gd name="connsiteY5" fmla="*/ 715992 h 876724"/>
              <a:gd name="connsiteX0" fmla="*/ 0 w 884607"/>
              <a:gd name="connsiteY0" fmla="*/ 715992 h 882280"/>
              <a:gd name="connsiteX1" fmla="*/ 232913 w 884607"/>
              <a:gd name="connsiteY1" fmla="*/ 0 h 882280"/>
              <a:gd name="connsiteX2" fmla="*/ 802257 w 884607"/>
              <a:gd name="connsiteY2" fmla="*/ 474453 h 882280"/>
              <a:gd name="connsiteX3" fmla="*/ 745370 w 884607"/>
              <a:gd name="connsiteY3" fmla="*/ 706280 h 882280"/>
              <a:gd name="connsiteX4" fmla="*/ 178622 w 884607"/>
              <a:gd name="connsiteY4" fmla="*/ 858560 h 882280"/>
              <a:gd name="connsiteX5" fmla="*/ 0 w 884607"/>
              <a:gd name="connsiteY5" fmla="*/ 715992 h 882280"/>
              <a:gd name="connsiteX0" fmla="*/ 0 w 884607"/>
              <a:gd name="connsiteY0" fmla="*/ 715992 h 891518"/>
              <a:gd name="connsiteX1" fmla="*/ 232913 w 884607"/>
              <a:gd name="connsiteY1" fmla="*/ 0 h 891518"/>
              <a:gd name="connsiteX2" fmla="*/ 802257 w 884607"/>
              <a:gd name="connsiteY2" fmla="*/ 474453 h 891518"/>
              <a:gd name="connsiteX3" fmla="*/ 745370 w 884607"/>
              <a:gd name="connsiteY3" fmla="*/ 706280 h 891518"/>
              <a:gd name="connsiteX4" fmla="*/ 251746 w 884607"/>
              <a:gd name="connsiteY4" fmla="*/ 867798 h 891518"/>
              <a:gd name="connsiteX5" fmla="*/ 0 w 884607"/>
              <a:gd name="connsiteY5" fmla="*/ 715992 h 891518"/>
              <a:gd name="connsiteX0" fmla="*/ 0 w 884607"/>
              <a:gd name="connsiteY0" fmla="*/ 715992 h 886385"/>
              <a:gd name="connsiteX1" fmla="*/ 232913 w 884607"/>
              <a:gd name="connsiteY1" fmla="*/ 0 h 886385"/>
              <a:gd name="connsiteX2" fmla="*/ 802257 w 884607"/>
              <a:gd name="connsiteY2" fmla="*/ 474453 h 886385"/>
              <a:gd name="connsiteX3" fmla="*/ 745370 w 884607"/>
              <a:gd name="connsiteY3" fmla="*/ 706280 h 886385"/>
              <a:gd name="connsiteX4" fmla="*/ 348056 w 884607"/>
              <a:gd name="connsiteY4" fmla="*/ 862665 h 886385"/>
              <a:gd name="connsiteX5" fmla="*/ 0 w 884607"/>
              <a:gd name="connsiteY5" fmla="*/ 715992 h 886385"/>
              <a:gd name="connsiteX0" fmla="*/ 0 w 884607"/>
              <a:gd name="connsiteY0" fmla="*/ 715992 h 886385"/>
              <a:gd name="connsiteX1" fmla="*/ 232913 w 884607"/>
              <a:gd name="connsiteY1" fmla="*/ 0 h 886385"/>
              <a:gd name="connsiteX2" fmla="*/ 802257 w 884607"/>
              <a:gd name="connsiteY2" fmla="*/ 474453 h 886385"/>
              <a:gd name="connsiteX3" fmla="*/ 745370 w 884607"/>
              <a:gd name="connsiteY3" fmla="*/ 706280 h 886385"/>
              <a:gd name="connsiteX4" fmla="*/ 348056 w 884607"/>
              <a:gd name="connsiteY4" fmla="*/ 862665 h 886385"/>
              <a:gd name="connsiteX5" fmla="*/ 0 w 884607"/>
              <a:gd name="connsiteY5" fmla="*/ 715992 h 886385"/>
              <a:gd name="connsiteX0" fmla="*/ 0 w 884607"/>
              <a:gd name="connsiteY0" fmla="*/ 715992 h 862665"/>
              <a:gd name="connsiteX1" fmla="*/ 232913 w 884607"/>
              <a:gd name="connsiteY1" fmla="*/ 0 h 862665"/>
              <a:gd name="connsiteX2" fmla="*/ 802257 w 884607"/>
              <a:gd name="connsiteY2" fmla="*/ 474453 h 862665"/>
              <a:gd name="connsiteX3" fmla="*/ 745370 w 884607"/>
              <a:gd name="connsiteY3" fmla="*/ 706280 h 862665"/>
              <a:gd name="connsiteX4" fmla="*/ 348056 w 884607"/>
              <a:gd name="connsiteY4" fmla="*/ 862665 h 862665"/>
              <a:gd name="connsiteX5" fmla="*/ 0 w 884607"/>
              <a:gd name="connsiteY5" fmla="*/ 715992 h 862665"/>
              <a:gd name="connsiteX0" fmla="*/ 0 w 884607"/>
              <a:gd name="connsiteY0" fmla="*/ 715992 h 882591"/>
              <a:gd name="connsiteX1" fmla="*/ 232913 w 884607"/>
              <a:gd name="connsiteY1" fmla="*/ 0 h 882591"/>
              <a:gd name="connsiteX2" fmla="*/ 802257 w 884607"/>
              <a:gd name="connsiteY2" fmla="*/ 474453 h 882591"/>
              <a:gd name="connsiteX3" fmla="*/ 745370 w 884607"/>
              <a:gd name="connsiteY3" fmla="*/ 706280 h 882591"/>
              <a:gd name="connsiteX4" fmla="*/ 264125 w 884607"/>
              <a:gd name="connsiteY4" fmla="*/ 882591 h 882591"/>
              <a:gd name="connsiteX5" fmla="*/ 0 w 884607"/>
              <a:gd name="connsiteY5" fmla="*/ 715992 h 882591"/>
              <a:gd name="connsiteX0" fmla="*/ 0 w 884607"/>
              <a:gd name="connsiteY0" fmla="*/ 715992 h 892866"/>
              <a:gd name="connsiteX1" fmla="*/ 232913 w 884607"/>
              <a:gd name="connsiteY1" fmla="*/ 0 h 892866"/>
              <a:gd name="connsiteX2" fmla="*/ 802257 w 884607"/>
              <a:gd name="connsiteY2" fmla="*/ 474453 h 892866"/>
              <a:gd name="connsiteX3" fmla="*/ 745370 w 884607"/>
              <a:gd name="connsiteY3" fmla="*/ 706280 h 892866"/>
              <a:gd name="connsiteX4" fmla="*/ 264125 w 884607"/>
              <a:gd name="connsiteY4" fmla="*/ 882591 h 892866"/>
              <a:gd name="connsiteX5" fmla="*/ 0 w 884607"/>
              <a:gd name="connsiteY5" fmla="*/ 715992 h 892866"/>
              <a:gd name="connsiteX0" fmla="*/ 0 w 884607"/>
              <a:gd name="connsiteY0" fmla="*/ 715992 h 892866"/>
              <a:gd name="connsiteX1" fmla="*/ 232913 w 884607"/>
              <a:gd name="connsiteY1" fmla="*/ 0 h 892866"/>
              <a:gd name="connsiteX2" fmla="*/ 802257 w 884607"/>
              <a:gd name="connsiteY2" fmla="*/ 474453 h 892866"/>
              <a:gd name="connsiteX3" fmla="*/ 745370 w 884607"/>
              <a:gd name="connsiteY3" fmla="*/ 706280 h 892866"/>
              <a:gd name="connsiteX4" fmla="*/ 264125 w 884607"/>
              <a:gd name="connsiteY4" fmla="*/ 882591 h 892866"/>
              <a:gd name="connsiteX5" fmla="*/ 0 w 884607"/>
              <a:gd name="connsiteY5" fmla="*/ 715992 h 892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84607" h="892866">
                <a:moveTo>
                  <a:pt x="0" y="715992"/>
                </a:moveTo>
                <a:cubicBezTo>
                  <a:pt x="198409" y="468701"/>
                  <a:pt x="207034" y="350807"/>
                  <a:pt x="232913" y="0"/>
                </a:cubicBezTo>
                <a:cubicBezTo>
                  <a:pt x="454325" y="373812"/>
                  <a:pt x="596660" y="333556"/>
                  <a:pt x="802257" y="474453"/>
                </a:cubicBezTo>
                <a:cubicBezTo>
                  <a:pt x="884607" y="585504"/>
                  <a:pt x="835059" y="638257"/>
                  <a:pt x="745370" y="706280"/>
                </a:cubicBezTo>
                <a:cubicBezTo>
                  <a:pt x="655681" y="774303"/>
                  <a:pt x="395123" y="892866"/>
                  <a:pt x="264125" y="882591"/>
                </a:cubicBezTo>
                <a:cubicBezTo>
                  <a:pt x="133127" y="872316"/>
                  <a:pt x="8402" y="857898"/>
                  <a:pt x="0" y="715992"/>
                </a:cubicBezTo>
                <a:close/>
              </a:path>
            </a:pathLst>
          </a:custGeom>
          <a:gradFill flip="none" rotWithShape="1">
            <a:gsLst>
              <a:gs pos="0">
                <a:srgbClr val="FF5757"/>
              </a:gs>
              <a:gs pos="100000">
                <a:srgbClr val="FFA7A7"/>
              </a:gs>
            </a:gsLst>
            <a:lin ang="16200000" scaled="1"/>
            <a:tileRect/>
          </a:gradFill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1" name="Freeform 130"/>
          <p:cNvSpPr/>
          <p:nvPr/>
        </p:nvSpPr>
        <p:spPr>
          <a:xfrm>
            <a:off x="1356912" y="1702542"/>
            <a:ext cx="5421826" cy="1799992"/>
          </a:xfrm>
          <a:custGeom>
            <a:avLst/>
            <a:gdLst>
              <a:gd name="connsiteX0" fmla="*/ 11502 w 8150524"/>
              <a:gd name="connsiteY0" fmla="*/ 2690003 h 2920041"/>
              <a:gd name="connsiteX1" fmla="*/ 1547004 w 8150524"/>
              <a:gd name="connsiteY1" fmla="*/ 2198298 h 2920041"/>
              <a:gd name="connsiteX2" fmla="*/ 4367842 w 8150524"/>
              <a:gd name="connsiteY2" fmla="*/ 2060275 h 2920041"/>
              <a:gd name="connsiteX3" fmla="*/ 8120332 w 8150524"/>
              <a:gd name="connsiteY3" fmla="*/ 1171754 h 2920041"/>
              <a:gd name="connsiteX4" fmla="*/ 4548996 w 8150524"/>
              <a:gd name="connsiteY4" fmla="*/ 58947 h 2920041"/>
              <a:gd name="connsiteX5" fmla="*/ 1616015 w 8150524"/>
              <a:gd name="connsiteY5" fmla="*/ 818071 h 2920041"/>
              <a:gd name="connsiteX6" fmla="*/ 11502 w 8150524"/>
              <a:gd name="connsiteY6" fmla="*/ 2690003 h 2920041"/>
              <a:gd name="connsiteX0" fmla="*/ 11502 w 8150524"/>
              <a:gd name="connsiteY0" fmla="*/ 2690003 h 2920041"/>
              <a:gd name="connsiteX1" fmla="*/ 1547004 w 8150524"/>
              <a:gd name="connsiteY1" fmla="*/ 2198298 h 2920041"/>
              <a:gd name="connsiteX2" fmla="*/ 4367842 w 8150524"/>
              <a:gd name="connsiteY2" fmla="*/ 2060275 h 2920041"/>
              <a:gd name="connsiteX3" fmla="*/ 8120332 w 8150524"/>
              <a:gd name="connsiteY3" fmla="*/ 1171754 h 2920041"/>
              <a:gd name="connsiteX4" fmla="*/ 4548996 w 8150524"/>
              <a:gd name="connsiteY4" fmla="*/ 58947 h 2920041"/>
              <a:gd name="connsiteX5" fmla="*/ 1616015 w 8150524"/>
              <a:gd name="connsiteY5" fmla="*/ 818071 h 2920041"/>
              <a:gd name="connsiteX6" fmla="*/ 11502 w 8150524"/>
              <a:gd name="connsiteY6" fmla="*/ 2690003 h 2920041"/>
              <a:gd name="connsiteX0" fmla="*/ 11502 w 8120332"/>
              <a:gd name="connsiteY0" fmla="*/ 2690003 h 2920041"/>
              <a:gd name="connsiteX1" fmla="*/ 1547004 w 8120332"/>
              <a:gd name="connsiteY1" fmla="*/ 2198298 h 2920041"/>
              <a:gd name="connsiteX2" fmla="*/ 4367842 w 8120332"/>
              <a:gd name="connsiteY2" fmla="*/ 2060275 h 2920041"/>
              <a:gd name="connsiteX3" fmla="*/ 8120332 w 8120332"/>
              <a:gd name="connsiteY3" fmla="*/ 1171754 h 2920041"/>
              <a:gd name="connsiteX4" fmla="*/ 4548996 w 8120332"/>
              <a:gd name="connsiteY4" fmla="*/ 58947 h 2920041"/>
              <a:gd name="connsiteX5" fmla="*/ 1616015 w 8120332"/>
              <a:gd name="connsiteY5" fmla="*/ 818071 h 2920041"/>
              <a:gd name="connsiteX6" fmla="*/ 11502 w 8120332"/>
              <a:gd name="connsiteY6" fmla="*/ 2690003 h 2920041"/>
              <a:gd name="connsiteX0" fmla="*/ 11502 w 8120332"/>
              <a:gd name="connsiteY0" fmla="*/ 2690003 h 2920041"/>
              <a:gd name="connsiteX1" fmla="*/ 1547004 w 8120332"/>
              <a:gd name="connsiteY1" fmla="*/ 2198298 h 2920041"/>
              <a:gd name="connsiteX2" fmla="*/ 4367842 w 8120332"/>
              <a:gd name="connsiteY2" fmla="*/ 2060275 h 2920041"/>
              <a:gd name="connsiteX3" fmla="*/ 8120332 w 8120332"/>
              <a:gd name="connsiteY3" fmla="*/ 1171754 h 2920041"/>
              <a:gd name="connsiteX4" fmla="*/ 4548996 w 8120332"/>
              <a:gd name="connsiteY4" fmla="*/ 58947 h 2920041"/>
              <a:gd name="connsiteX5" fmla="*/ 1616015 w 8120332"/>
              <a:gd name="connsiteY5" fmla="*/ 818071 h 2920041"/>
              <a:gd name="connsiteX6" fmla="*/ 11502 w 8120332"/>
              <a:gd name="connsiteY6" fmla="*/ 2690003 h 2920041"/>
              <a:gd name="connsiteX0" fmla="*/ 11502 w 8120332"/>
              <a:gd name="connsiteY0" fmla="*/ 2690003 h 2920041"/>
              <a:gd name="connsiteX1" fmla="*/ 1547004 w 8120332"/>
              <a:gd name="connsiteY1" fmla="*/ 2198298 h 2920041"/>
              <a:gd name="connsiteX2" fmla="*/ 4367842 w 8120332"/>
              <a:gd name="connsiteY2" fmla="*/ 2060275 h 2920041"/>
              <a:gd name="connsiteX3" fmla="*/ 8120332 w 8120332"/>
              <a:gd name="connsiteY3" fmla="*/ 1171754 h 2920041"/>
              <a:gd name="connsiteX4" fmla="*/ 4548996 w 8120332"/>
              <a:gd name="connsiteY4" fmla="*/ 58947 h 2920041"/>
              <a:gd name="connsiteX5" fmla="*/ 1616015 w 8120332"/>
              <a:gd name="connsiteY5" fmla="*/ 818071 h 2920041"/>
              <a:gd name="connsiteX6" fmla="*/ 11502 w 8120332"/>
              <a:gd name="connsiteY6" fmla="*/ 2690003 h 2920041"/>
              <a:gd name="connsiteX0" fmla="*/ 0 w 8108830"/>
              <a:gd name="connsiteY0" fmla="*/ 2690003 h 2690003"/>
              <a:gd name="connsiteX1" fmla="*/ 1535502 w 8108830"/>
              <a:gd name="connsiteY1" fmla="*/ 2198298 h 2690003"/>
              <a:gd name="connsiteX2" fmla="*/ 4356340 w 8108830"/>
              <a:gd name="connsiteY2" fmla="*/ 2060275 h 2690003"/>
              <a:gd name="connsiteX3" fmla="*/ 8108830 w 8108830"/>
              <a:gd name="connsiteY3" fmla="*/ 1171754 h 2690003"/>
              <a:gd name="connsiteX4" fmla="*/ 4537494 w 8108830"/>
              <a:gd name="connsiteY4" fmla="*/ 58947 h 2690003"/>
              <a:gd name="connsiteX5" fmla="*/ 1604513 w 8108830"/>
              <a:gd name="connsiteY5" fmla="*/ 818071 h 2690003"/>
              <a:gd name="connsiteX6" fmla="*/ 0 w 8108830"/>
              <a:gd name="connsiteY6" fmla="*/ 2690003 h 2690003"/>
              <a:gd name="connsiteX0" fmla="*/ 0 w 8108830"/>
              <a:gd name="connsiteY0" fmla="*/ 2690003 h 2690003"/>
              <a:gd name="connsiteX1" fmla="*/ 1535502 w 8108830"/>
              <a:gd name="connsiteY1" fmla="*/ 2198298 h 2690003"/>
              <a:gd name="connsiteX2" fmla="*/ 4356340 w 8108830"/>
              <a:gd name="connsiteY2" fmla="*/ 2060275 h 2690003"/>
              <a:gd name="connsiteX3" fmla="*/ 8108830 w 8108830"/>
              <a:gd name="connsiteY3" fmla="*/ 1171754 h 2690003"/>
              <a:gd name="connsiteX4" fmla="*/ 4537494 w 8108830"/>
              <a:gd name="connsiteY4" fmla="*/ 58947 h 2690003"/>
              <a:gd name="connsiteX5" fmla="*/ 1604513 w 8108830"/>
              <a:gd name="connsiteY5" fmla="*/ 818071 h 2690003"/>
              <a:gd name="connsiteX6" fmla="*/ 0 w 8108830"/>
              <a:gd name="connsiteY6" fmla="*/ 2690003 h 2690003"/>
              <a:gd name="connsiteX0" fmla="*/ 0 w 8108830"/>
              <a:gd name="connsiteY0" fmla="*/ 2697412 h 2697412"/>
              <a:gd name="connsiteX1" fmla="*/ 1535502 w 8108830"/>
              <a:gd name="connsiteY1" fmla="*/ 2205707 h 2697412"/>
              <a:gd name="connsiteX2" fmla="*/ 4356340 w 8108830"/>
              <a:gd name="connsiteY2" fmla="*/ 2067684 h 2697412"/>
              <a:gd name="connsiteX3" fmla="*/ 8108830 w 8108830"/>
              <a:gd name="connsiteY3" fmla="*/ 1179163 h 2697412"/>
              <a:gd name="connsiteX4" fmla="*/ 4537494 w 8108830"/>
              <a:gd name="connsiteY4" fmla="*/ 66356 h 2697412"/>
              <a:gd name="connsiteX5" fmla="*/ 1680713 w 8108830"/>
              <a:gd name="connsiteY5" fmla="*/ 781030 h 2697412"/>
              <a:gd name="connsiteX6" fmla="*/ 0 w 8108830"/>
              <a:gd name="connsiteY6" fmla="*/ 2697412 h 2697412"/>
              <a:gd name="connsiteX0" fmla="*/ 0 w 8108830"/>
              <a:gd name="connsiteY0" fmla="*/ 2697412 h 2697412"/>
              <a:gd name="connsiteX1" fmla="*/ 1535502 w 8108830"/>
              <a:gd name="connsiteY1" fmla="*/ 2205707 h 2697412"/>
              <a:gd name="connsiteX2" fmla="*/ 4356340 w 8108830"/>
              <a:gd name="connsiteY2" fmla="*/ 2067684 h 2697412"/>
              <a:gd name="connsiteX3" fmla="*/ 8108830 w 8108830"/>
              <a:gd name="connsiteY3" fmla="*/ 1179163 h 2697412"/>
              <a:gd name="connsiteX4" fmla="*/ 4537494 w 8108830"/>
              <a:gd name="connsiteY4" fmla="*/ 66356 h 2697412"/>
              <a:gd name="connsiteX5" fmla="*/ 1680713 w 8108830"/>
              <a:gd name="connsiteY5" fmla="*/ 781030 h 2697412"/>
              <a:gd name="connsiteX6" fmla="*/ 0 w 8108830"/>
              <a:gd name="connsiteY6" fmla="*/ 2697412 h 2697412"/>
              <a:gd name="connsiteX0" fmla="*/ 0 w 8108830"/>
              <a:gd name="connsiteY0" fmla="*/ 2697412 h 2697412"/>
              <a:gd name="connsiteX1" fmla="*/ 1535502 w 8108830"/>
              <a:gd name="connsiteY1" fmla="*/ 2205707 h 2697412"/>
              <a:gd name="connsiteX2" fmla="*/ 4356340 w 8108830"/>
              <a:gd name="connsiteY2" fmla="*/ 2067684 h 2697412"/>
              <a:gd name="connsiteX3" fmla="*/ 8108830 w 8108830"/>
              <a:gd name="connsiteY3" fmla="*/ 1179163 h 2697412"/>
              <a:gd name="connsiteX4" fmla="*/ 4537494 w 8108830"/>
              <a:gd name="connsiteY4" fmla="*/ 66356 h 2697412"/>
              <a:gd name="connsiteX5" fmla="*/ 1680713 w 8108830"/>
              <a:gd name="connsiteY5" fmla="*/ 781030 h 2697412"/>
              <a:gd name="connsiteX6" fmla="*/ 0 w 8108830"/>
              <a:gd name="connsiteY6" fmla="*/ 2697412 h 2697412"/>
              <a:gd name="connsiteX0" fmla="*/ 0 w 8108830"/>
              <a:gd name="connsiteY0" fmla="*/ 2697412 h 2697412"/>
              <a:gd name="connsiteX1" fmla="*/ 1535502 w 8108830"/>
              <a:gd name="connsiteY1" fmla="*/ 2205707 h 2697412"/>
              <a:gd name="connsiteX2" fmla="*/ 4356340 w 8108830"/>
              <a:gd name="connsiteY2" fmla="*/ 2067684 h 2697412"/>
              <a:gd name="connsiteX3" fmla="*/ 8108830 w 8108830"/>
              <a:gd name="connsiteY3" fmla="*/ 1179163 h 2697412"/>
              <a:gd name="connsiteX4" fmla="*/ 4537494 w 8108830"/>
              <a:gd name="connsiteY4" fmla="*/ 66356 h 2697412"/>
              <a:gd name="connsiteX5" fmla="*/ 1680713 w 8108830"/>
              <a:gd name="connsiteY5" fmla="*/ 781030 h 2697412"/>
              <a:gd name="connsiteX6" fmla="*/ 0 w 8108830"/>
              <a:gd name="connsiteY6" fmla="*/ 2697412 h 2697412"/>
              <a:gd name="connsiteX0" fmla="*/ 0 w 8108830"/>
              <a:gd name="connsiteY0" fmla="*/ 2697412 h 2697412"/>
              <a:gd name="connsiteX1" fmla="*/ 1535502 w 8108830"/>
              <a:gd name="connsiteY1" fmla="*/ 2205707 h 2697412"/>
              <a:gd name="connsiteX2" fmla="*/ 4356340 w 8108830"/>
              <a:gd name="connsiteY2" fmla="*/ 2067684 h 2697412"/>
              <a:gd name="connsiteX3" fmla="*/ 8108830 w 8108830"/>
              <a:gd name="connsiteY3" fmla="*/ 1179163 h 2697412"/>
              <a:gd name="connsiteX4" fmla="*/ 4537494 w 8108830"/>
              <a:gd name="connsiteY4" fmla="*/ 66356 h 2697412"/>
              <a:gd name="connsiteX5" fmla="*/ 1680713 w 8108830"/>
              <a:gd name="connsiteY5" fmla="*/ 781030 h 2697412"/>
              <a:gd name="connsiteX6" fmla="*/ 0 w 8108830"/>
              <a:gd name="connsiteY6" fmla="*/ 2697412 h 2697412"/>
              <a:gd name="connsiteX0" fmla="*/ 0 w 8108830"/>
              <a:gd name="connsiteY0" fmla="*/ 2697412 h 2697412"/>
              <a:gd name="connsiteX1" fmla="*/ 1535502 w 8108830"/>
              <a:gd name="connsiteY1" fmla="*/ 2205707 h 2697412"/>
              <a:gd name="connsiteX2" fmla="*/ 4356340 w 8108830"/>
              <a:gd name="connsiteY2" fmla="*/ 2067684 h 2697412"/>
              <a:gd name="connsiteX3" fmla="*/ 8108830 w 8108830"/>
              <a:gd name="connsiteY3" fmla="*/ 1179163 h 2697412"/>
              <a:gd name="connsiteX4" fmla="*/ 4537494 w 8108830"/>
              <a:gd name="connsiteY4" fmla="*/ 66356 h 2697412"/>
              <a:gd name="connsiteX5" fmla="*/ 1680713 w 8108830"/>
              <a:gd name="connsiteY5" fmla="*/ 781030 h 2697412"/>
              <a:gd name="connsiteX6" fmla="*/ 0 w 8108830"/>
              <a:gd name="connsiteY6" fmla="*/ 2697412 h 2697412"/>
              <a:gd name="connsiteX0" fmla="*/ 0 w 8108830"/>
              <a:gd name="connsiteY0" fmla="*/ 2697412 h 2697412"/>
              <a:gd name="connsiteX1" fmla="*/ 1535502 w 8108830"/>
              <a:gd name="connsiteY1" fmla="*/ 2205707 h 2697412"/>
              <a:gd name="connsiteX2" fmla="*/ 4356340 w 8108830"/>
              <a:gd name="connsiteY2" fmla="*/ 2067684 h 2697412"/>
              <a:gd name="connsiteX3" fmla="*/ 8108830 w 8108830"/>
              <a:gd name="connsiteY3" fmla="*/ 1179163 h 2697412"/>
              <a:gd name="connsiteX4" fmla="*/ 4537494 w 8108830"/>
              <a:gd name="connsiteY4" fmla="*/ 66356 h 2697412"/>
              <a:gd name="connsiteX5" fmla="*/ 1680713 w 8108830"/>
              <a:gd name="connsiteY5" fmla="*/ 781030 h 2697412"/>
              <a:gd name="connsiteX6" fmla="*/ 0 w 8108830"/>
              <a:gd name="connsiteY6" fmla="*/ 2697412 h 2697412"/>
              <a:gd name="connsiteX0" fmla="*/ 0 w 8108830"/>
              <a:gd name="connsiteY0" fmla="*/ 2773612 h 2773612"/>
              <a:gd name="connsiteX1" fmla="*/ 1535502 w 8108830"/>
              <a:gd name="connsiteY1" fmla="*/ 2281907 h 2773612"/>
              <a:gd name="connsiteX2" fmla="*/ 4356340 w 8108830"/>
              <a:gd name="connsiteY2" fmla="*/ 2143884 h 2773612"/>
              <a:gd name="connsiteX3" fmla="*/ 8108830 w 8108830"/>
              <a:gd name="connsiteY3" fmla="*/ 1255363 h 2773612"/>
              <a:gd name="connsiteX4" fmla="*/ 4537494 w 8108830"/>
              <a:gd name="connsiteY4" fmla="*/ 142556 h 2773612"/>
              <a:gd name="connsiteX5" fmla="*/ 1680713 w 8108830"/>
              <a:gd name="connsiteY5" fmla="*/ 857230 h 2773612"/>
              <a:gd name="connsiteX6" fmla="*/ 0 w 8108830"/>
              <a:gd name="connsiteY6" fmla="*/ 2773612 h 2773612"/>
              <a:gd name="connsiteX0" fmla="*/ 0 w 8108830"/>
              <a:gd name="connsiteY0" fmla="*/ 2773612 h 2773612"/>
              <a:gd name="connsiteX1" fmla="*/ 1535502 w 8108830"/>
              <a:gd name="connsiteY1" fmla="*/ 2281907 h 2773612"/>
              <a:gd name="connsiteX2" fmla="*/ 4356340 w 8108830"/>
              <a:gd name="connsiteY2" fmla="*/ 2143884 h 2773612"/>
              <a:gd name="connsiteX3" fmla="*/ 8108830 w 8108830"/>
              <a:gd name="connsiteY3" fmla="*/ 1255363 h 2773612"/>
              <a:gd name="connsiteX4" fmla="*/ 4537494 w 8108830"/>
              <a:gd name="connsiteY4" fmla="*/ 142556 h 2773612"/>
              <a:gd name="connsiteX5" fmla="*/ 1680713 w 8108830"/>
              <a:gd name="connsiteY5" fmla="*/ 857230 h 2773612"/>
              <a:gd name="connsiteX6" fmla="*/ 0 w 8108830"/>
              <a:gd name="connsiteY6" fmla="*/ 2773612 h 2773612"/>
              <a:gd name="connsiteX0" fmla="*/ 0 w 8108830"/>
              <a:gd name="connsiteY0" fmla="*/ 2773612 h 2773612"/>
              <a:gd name="connsiteX1" fmla="*/ 1535502 w 8108830"/>
              <a:gd name="connsiteY1" fmla="*/ 2281907 h 2773612"/>
              <a:gd name="connsiteX2" fmla="*/ 5245340 w 8108830"/>
              <a:gd name="connsiteY2" fmla="*/ 1997834 h 2773612"/>
              <a:gd name="connsiteX3" fmla="*/ 8108830 w 8108830"/>
              <a:gd name="connsiteY3" fmla="*/ 1255363 h 2773612"/>
              <a:gd name="connsiteX4" fmla="*/ 4537494 w 8108830"/>
              <a:gd name="connsiteY4" fmla="*/ 142556 h 2773612"/>
              <a:gd name="connsiteX5" fmla="*/ 1680713 w 8108830"/>
              <a:gd name="connsiteY5" fmla="*/ 857230 h 2773612"/>
              <a:gd name="connsiteX6" fmla="*/ 0 w 8108830"/>
              <a:gd name="connsiteY6" fmla="*/ 2773612 h 2773612"/>
              <a:gd name="connsiteX0" fmla="*/ 0 w 8108830"/>
              <a:gd name="connsiteY0" fmla="*/ 2773612 h 2773612"/>
              <a:gd name="connsiteX1" fmla="*/ 1535502 w 8108830"/>
              <a:gd name="connsiteY1" fmla="*/ 2281907 h 2773612"/>
              <a:gd name="connsiteX2" fmla="*/ 5245340 w 8108830"/>
              <a:gd name="connsiteY2" fmla="*/ 1997834 h 2773612"/>
              <a:gd name="connsiteX3" fmla="*/ 8108830 w 8108830"/>
              <a:gd name="connsiteY3" fmla="*/ 1255363 h 2773612"/>
              <a:gd name="connsiteX4" fmla="*/ 4537494 w 8108830"/>
              <a:gd name="connsiteY4" fmla="*/ 142556 h 2773612"/>
              <a:gd name="connsiteX5" fmla="*/ 1680713 w 8108830"/>
              <a:gd name="connsiteY5" fmla="*/ 857230 h 2773612"/>
              <a:gd name="connsiteX6" fmla="*/ 0 w 8108830"/>
              <a:gd name="connsiteY6" fmla="*/ 2773612 h 2773612"/>
              <a:gd name="connsiteX0" fmla="*/ 0 w 8108830"/>
              <a:gd name="connsiteY0" fmla="*/ 2773612 h 2773612"/>
              <a:gd name="connsiteX1" fmla="*/ 1535502 w 8108830"/>
              <a:gd name="connsiteY1" fmla="*/ 2281907 h 2773612"/>
              <a:gd name="connsiteX2" fmla="*/ 5245340 w 8108830"/>
              <a:gd name="connsiteY2" fmla="*/ 1997834 h 2773612"/>
              <a:gd name="connsiteX3" fmla="*/ 8108830 w 8108830"/>
              <a:gd name="connsiteY3" fmla="*/ 1255363 h 2773612"/>
              <a:gd name="connsiteX4" fmla="*/ 4537494 w 8108830"/>
              <a:gd name="connsiteY4" fmla="*/ 142556 h 2773612"/>
              <a:gd name="connsiteX5" fmla="*/ 1680713 w 8108830"/>
              <a:gd name="connsiteY5" fmla="*/ 857230 h 2773612"/>
              <a:gd name="connsiteX6" fmla="*/ 0 w 8108830"/>
              <a:gd name="connsiteY6" fmla="*/ 2773612 h 2773612"/>
              <a:gd name="connsiteX0" fmla="*/ 0 w 8108830"/>
              <a:gd name="connsiteY0" fmla="*/ 2773612 h 2773612"/>
              <a:gd name="connsiteX1" fmla="*/ 1535502 w 8108830"/>
              <a:gd name="connsiteY1" fmla="*/ 2281907 h 2773612"/>
              <a:gd name="connsiteX2" fmla="*/ 4077299 w 8108830"/>
              <a:gd name="connsiteY2" fmla="*/ 2157782 h 2773612"/>
              <a:gd name="connsiteX3" fmla="*/ 5245340 w 8108830"/>
              <a:gd name="connsiteY3" fmla="*/ 1997834 h 2773612"/>
              <a:gd name="connsiteX4" fmla="*/ 8108830 w 8108830"/>
              <a:gd name="connsiteY4" fmla="*/ 1255363 h 2773612"/>
              <a:gd name="connsiteX5" fmla="*/ 4537494 w 8108830"/>
              <a:gd name="connsiteY5" fmla="*/ 142556 h 2773612"/>
              <a:gd name="connsiteX6" fmla="*/ 1680713 w 8108830"/>
              <a:gd name="connsiteY6" fmla="*/ 857230 h 2773612"/>
              <a:gd name="connsiteX7" fmla="*/ 0 w 8108830"/>
              <a:gd name="connsiteY7" fmla="*/ 2773612 h 2773612"/>
              <a:gd name="connsiteX0" fmla="*/ 0 w 8108830"/>
              <a:gd name="connsiteY0" fmla="*/ 2773612 h 2773612"/>
              <a:gd name="connsiteX1" fmla="*/ 1535502 w 8108830"/>
              <a:gd name="connsiteY1" fmla="*/ 2281907 h 2773612"/>
              <a:gd name="connsiteX2" fmla="*/ 4077299 w 8108830"/>
              <a:gd name="connsiteY2" fmla="*/ 2157782 h 2773612"/>
              <a:gd name="connsiteX3" fmla="*/ 5245340 w 8108830"/>
              <a:gd name="connsiteY3" fmla="*/ 1997834 h 2773612"/>
              <a:gd name="connsiteX4" fmla="*/ 8108830 w 8108830"/>
              <a:gd name="connsiteY4" fmla="*/ 1255363 h 2773612"/>
              <a:gd name="connsiteX5" fmla="*/ 4537494 w 8108830"/>
              <a:gd name="connsiteY5" fmla="*/ 142556 h 2773612"/>
              <a:gd name="connsiteX6" fmla="*/ 1680713 w 8108830"/>
              <a:gd name="connsiteY6" fmla="*/ 857230 h 2773612"/>
              <a:gd name="connsiteX7" fmla="*/ 0 w 8108830"/>
              <a:gd name="connsiteY7" fmla="*/ 2773612 h 2773612"/>
              <a:gd name="connsiteX0" fmla="*/ 0 w 8108830"/>
              <a:gd name="connsiteY0" fmla="*/ 2773612 h 2773612"/>
              <a:gd name="connsiteX1" fmla="*/ 1535502 w 8108830"/>
              <a:gd name="connsiteY1" fmla="*/ 2281907 h 2773612"/>
              <a:gd name="connsiteX2" fmla="*/ 4077299 w 8108830"/>
              <a:gd name="connsiteY2" fmla="*/ 2157782 h 2773612"/>
              <a:gd name="connsiteX3" fmla="*/ 5245340 w 8108830"/>
              <a:gd name="connsiteY3" fmla="*/ 1997834 h 2773612"/>
              <a:gd name="connsiteX4" fmla="*/ 8108830 w 8108830"/>
              <a:gd name="connsiteY4" fmla="*/ 1255363 h 2773612"/>
              <a:gd name="connsiteX5" fmla="*/ 4537494 w 8108830"/>
              <a:gd name="connsiteY5" fmla="*/ 142556 h 2773612"/>
              <a:gd name="connsiteX6" fmla="*/ 1680713 w 8108830"/>
              <a:gd name="connsiteY6" fmla="*/ 857230 h 2773612"/>
              <a:gd name="connsiteX7" fmla="*/ 0 w 8108830"/>
              <a:gd name="connsiteY7" fmla="*/ 2773612 h 2773612"/>
              <a:gd name="connsiteX0" fmla="*/ 0 w 8108830"/>
              <a:gd name="connsiteY0" fmla="*/ 2773612 h 2773612"/>
              <a:gd name="connsiteX1" fmla="*/ 1535502 w 8108830"/>
              <a:gd name="connsiteY1" fmla="*/ 2281907 h 2773612"/>
              <a:gd name="connsiteX2" fmla="*/ 4077299 w 8108830"/>
              <a:gd name="connsiteY2" fmla="*/ 2157782 h 2773612"/>
              <a:gd name="connsiteX3" fmla="*/ 5245340 w 8108830"/>
              <a:gd name="connsiteY3" fmla="*/ 1997834 h 2773612"/>
              <a:gd name="connsiteX4" fmla="*/ 8108830 w 8108830"/>
              <a:gd name="connsiteY4" fmla="*/ 1255363 h 2773612"/>
              <a:gd name="connsiteX5" fmla="*/ 4537494 w 8108830"/>
              <a:gd name="connsiteY5" fmla="*/ 142556 h 2773612"/>
              <a:gd name="connsiteX6" fmla="*/ 1680713 w 8108830"/>
              <a:gd name="connsiteY6" fmla="*/ 857230 h 2773612"/>
              <a:gd name="connsiteX7" fmla="*/ 0 w 8108830"/>
              <a:gd name="connsiteY7" fmla="*/ 2773612 h 2773612"/>
              <a:gd name="connsiteX0" fmla="*/ 0 w 8108830"/>
              <a:gd name="connsiteY0" fmla="*/ 2773612 h 2773612"/>
              <a:gd name="connsiteX1" fmla="*/ 1535502 w 8108830"/>
              <a:gd name="connsiteY1" fmla="*/ 2281907 h 2773612"/>
              <a:gd name="connsiteX2" fmla="*/ 4077299 w 8108830"/>
              <a:gd name="connsiteY2" fmla="*/ 2157782 h 2773612"/>
              <a:gd name="connsiteX3" fmla="*/ 5245340 w 8108830"/>
              <a:gd name="connsiteY3" fmla="*/ 1997834 h 2773612"/>
              <a:gd name="connsiteX4" fmla="*/ 8108830 w 8108830"/>
              <a:gd name="connsiteY4" fmla="*/ 1255363 h 2773612"/>
              <a:gd name="connsiteX5" fmla="*/ 4537494 w 8108830"/>
              <a:gd name="connsiteY5" fmla="*/ 142556 h 2773612"/>
              <a:gd name="connsiteX6" fmla="*/ 1680713 w 8108830"/>
              <a:gd name="connsiteY6" fmla="*/ 857230 h 2773612"/>
              <a:gd name="connsiteX7" fmla="*/ 0 w 8108830"/>
              <a:gd name="connsiteY7" fmla="*/ 2773612 h 2773612"/>
              <a:gd name="connsiteX0" fmla="*/ 0 w 8108830"/>
              <a:gd name="connsiteY0" fmla="*/ 2773612 h 2773612"/>
              <a:gd name="connsiteX1" fmla="*/ 1535502 w 8108830"/>
              <a:gd name="connsiteY1" fmla="*/ 2281907 h 2773612"/>
              <a:gd name="connsiteX2" fmla="*/ 4077299 w 8108830"/>
              <a:gd name="connsiteY2" fmla="*/ 2157782 h 2773612"/>
              <a:gd name="connsiteX3" fmla="*/ 5245340 w 8108830"/>
              <a:gd name="connsiteY3" fmla="*/ 1997834 h 2773612"/>
              <a:gd name="connsiteX4" fmla="*/ 8108830 w 8108830"/>
              <a:gd name="connsiteY4" fmla="*/ 1255363 h 2773612"/>
              <a:gd name="connsiteX5" fmla="*/ 4537494 w 8108830"/>
              <a:gd name="connsiteY5" fmla="*/ 142556 h 2773612"/>
              <a:gd name="connsiteX6" fmla="*/ 1680713 w 8108830"/>
              <a:gd name="connsiteY6" fmla="*/ 857230 h 2773612"/>
              <a:gd name="connsiteX7" fmla="*/ 0 w 8108830"/>
              <a:gd name="connsiteY7" fmla="*/ 2773612 h 2773612"/>
              <a:gd name="connsiteX0" fmla="*/ 0 w 8108830"/>
              <a:gd name="connsiteY0" fmla="*/ 2773612 h 2773612"/>
              <a:gd name="connsiteX1" fmla="*/ 1535502 w 8108830"/>
              <a:gd name="connsiteY1" fmla="*/ 2281907 h 2773612"/>
              <a:gd name="connsiteX2" fmla="*/ 4077299 w 8108830"/>
              <a:gd name="connsiteY2" fmla="*/ 2157782 h 2773612"/>
              <a:gd name="connsiteX3" fmla="*/ 5245340 w 8108830"/>
              <a:gd name="connsiteY3" fmla="*/ 1997834 h 2773612"/>
              <a:gd name="connsiteX4" fmla="*/ 8108830 w 8108830"/>
              <a:gd name="connsiteY4" fmla="*/ 1255363 h 2773612"/>
              <a:gd name="connsiteX5" fmla="*/ 4537494 w 8108830"/>
              <a:gd name="connsiteY5" fmla="*/ 142556 h 2773612"/>
              <a:gd name="connsiteX6" fmla="*/ 1680713 w 8108830"/>
              <a:gd name="connsiteY6" fmla="*/ 857230 h 2773612"/>
              <a:gd name="connsiteX7" fmla="*/ 0 w 8108830"/>
              <a:gd name="connsiteY7" fmla="*/ 2773612 h 2773612"/>
              <a:gd name="connsiteX0" fmla="*/ 0 w 8108830"/>
              <a:gd name="connsiteY0" fmla="*/ 2773612 h 2773612"/>
              <a:gd name="connsiteX1" fmla="*/ 1535502 w 8108830"/>
              <a:gd name="connsiteY1" fmla="*/ 2281907 h 2773612"/>
              <a:gd name="connsiteX2" fmla="*/ 4077299 w 8108830"/>
              <a:gd name="connsiteY2" fmla="*/ 2157782 h 2773612"/>
              <a:gd name="connsiteX3" fmla="*/ 5245340 w 8108830"/>
              <a:gd name="connsiteY3" fmla="*/ 1997834 h 2773612"/>
              <a:gd name="connsiteX4" fmla="*/ 8108830 w 8108830"/>
              <a:gd name="connsiteY4" fmla="*/ 1255363 h 2773612"/>
              <a:gd name="connsiteX5" fmla="*/ 4537494 w 8108830"/>
              <a:gd name="connsiteY5" fmla="*/ 142556 h 2773612"/>
              <a:gd name="connsiteX6" fmla="*/ 1680713 w 8108830"/>
              <a:gd name="connsiteY6" fmla="*/ 857230 h 2773612"/>
              <a:gd name="connsiteX7" fmla="*/ 0 w 8108830"/>
              <a:gd name="connsiteY7" fmla="*/ 2773612 h 2773612"/>
              <a:gd name="connsiteX0" fmla="*/ 0 w 8108830"/>
              <a:gd name="connsiteY0" fmla="*/ 2773612 h 2773612"/>
              <a:gd name="connsiteX1" fmla="*/ 1535502 w 8108830"/>
              <a:gd name="connsiteY1" fmla="*/ 2281907 h 2773612"/>
              <a:gd name="connsiteX2" fmla="*/ 4077299 w 8108830"/>
              <a:gd name="connsiteY2" fmla="*/ 2157782 h 2773612"/>
              <a:gd name="connsiteX3" fmla="*/ 5245340 w 8108830"/>
              <a:gd name="connsiteY3" fmla="*/ 1997834 h 2773612"/>
              <a:gd name="connsiteX4" fmla="*/ 8108830 w 8108830"/>
              <a:gd name="connsiteY4" fmla="*/ 1255363 h 2773612"/>
              <a:gd name="connsiteX5" fmla="*/ 4537494 w 8108830"/>
              <a:gd name="connsiteY5" fmla="*/ 142556 h 2773612"/>
              <a:gd name="connsiteX6" fmla="*/ 1680713 w 8108830"/>
              <a:gd name="connsiteY6" fmla="*/ 857230 h 2773612"/>
              <a:gd name="connsiteX7" fmla="*/ 0 w 8108830"/>
              <a:gd name="connsiteY7" fmla="*/ 2773612 h 2773612"/>
              <a:gd name="connsiteX0" fmla="*/ 0 w 8108830"/>
              <a:gd name="connsiteY0" fmla="*/ 2773612 h 2773612"/>
              <a:gd name="connsiteX1" fmla="*/ 1535502 w 8108830"/>
              <a:gd name="connsiteY1" fmla="*/ 2281907 h 2773612"/>
              <a:gd name="connsiteX2" fmla="*/ 4077299 w 8108830"/>
              <a:gd name="connsiteY2" fmla="*/ 2157782 h 2773612"/>
              <a:gd name="connsiteX3" fmla="*/ 5245340 w 8108830"/>
              <a:gd name="connsiteY3" fmla="*/ 1997834 h 2773612"/>
              <a:gd name="connsiteX4" fmla="*/ 8108830 w 8108830"/>
              <a:gd name="connsiteY4" fmla="*/ 1255363 h 2773612"/>
              <a:gd name="connsiteX5" fmla="*/ 4537494 w 8108830"/>
              <a:gd name="connsiteY5" fmla="*/ 142556 h 2773612"/>
              <a:gd name="connsiteX6" fmla="*/ 1680713 w 8108830"/>
              <a:gd name="connsiteY6" fmla="*/ 857230 h 2773612"/>
              <a:gd name="connsiteX7" fmla="*/ 0 w 8108830"/>
              <a:gd name="connsiteY7" fmla="*/ 2773612 h 2773612"/>
              <a:gd name="connsiteX0" fmla="*/ 0 w 8058030"/>
              <a:gd name="connsiteY0" fmla="*/ 2675186 h 2675186"/>
              <a:gd name="connsiteX1" fmla="*/ 1535502 w 8058030"/>
              <a:gd name="connsiteY1" fmla="*/ 2183481 h 2675186"/>
              <a:gd name="connsiteX2" fmla="*/ 4077299 w 8058030"/>
              <a:gd name="connsiteY2" fmla="*/ 2059356 h 2675186"/>
              <a:gd name="connsiteX3" fmla="*/ 5245340 w 8058030"/>
              <a:gd name="connsiteY3" fmla="*/ 1899408 h 2675186"/>
              <a:gd name="connsiteX4" fmla="*/ 8058030 w 8058030"/>
              <a:gd name="connsiteY4" fmla="*/ 1023587 h 2675186"/>
              <a:gd name="connsiteX5" fmla="*/ 4537494 w 8058030"/>
              <a:gd name="connsiteY5" fmla="*/ 44130 h 2675186"/>
              <a:gd name="connsiteX6" fmla="*/ 1680713 w 8058030"/>
              <a:gd name="connsiteY6" fmla="*/ 758804 h 2675186"/>
              <a:gd name="connsiteX7" fmla="*/ 0 w 8058030"/>
              <a:gd name="connsiteY7" fmla="*/ 2675186 h 26751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58030" h="2675186">
                <a:moveTo>
                  <a:pt x="0" y="2675186"/>
                </a:moveTo>
                <a:cubicBezTo>
                  <a:pt x="528248" y="2498824"/>
                  <a:pt x="661279" y="2312777"/>
                  <a:pt x="1535502" y="2183481"/>
                </a:cubicBezTo>
                <a:cubicBezTo>
                  <a:pt x="2181185" y="2075551"/>
                  <a:pt x="3770143" y="2062251"/>
                  <a:pt x="4077299" y="2059356"/>
                </a:cubicBezTo>
                <a:cubicBezTo>
                  <a:pt x="4384455" y="2056461"/>
                  <a:pt x="4581885" y="2072036"/>
                  <a:pt x="5245340" y="1899408"/>
                </a:cubicBezTo>
                <a:cubicBezTo>
                  <a:pt x="5908795" y="1726780"/>
                  <a:pt x="7553386" y="1365769"/>
                  <a:pt x="8058030" y="1023587"/>
                </a:cubicBezTo>
                <a:cubicBezTo>
                  <a:pt x="7432615" y="733164"/>
                  <a:pt x="5600380" y="88261"/>
                  <a:pt x="4537494" y="44130"/>
                </a:cubicBezTo>
                <a:cubicBezTo>
                  <a:pt x="3474608" y="0"/>
                  <a:pt x="2381250" y="177120"/>
                  <a:pt x="1680713" y="758804"/>
                </a:cubicBezTo>
                <a:cubicBezTo>
                  <a:pt x="961126" y="1257938"/>
                  <a:pt x="405202" y="2026048"/>
                  <a:pt x="0" y="2675186"/>
                </a:cubicBezTo>
                <a:close/>
              </a:path>
            </a:pathLst>
          </a:custGeom>
          <a:gradFill flip="none" rotWithShape="1">
            <a:gsLst>
              <a:gs pos="0">
                <a:srgbClr val="C40000">
                  <a:alpha val="66667"/>
                </a:srgbClr>
              </a:gs>
              <a:gs pos="100000">
                <a:srgbClr val="FF7D7D">
                  <a:alpha val="45000"/>
                </a:srgbClr>
              </a:gs>
            </a:gsLst>
            <a:lin ang="0" scaled="1"/>
            <a:tileRect/>
          </a:gradFill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Freeform 131"/>
          <p:cNvSpPr/>
          <p:nvPr/>
        </p:nvSpPr>
        <p:spPr>
          <a:xfrm>
            <a:off x="2485775" y="1685289"/>
            <a:ext cx="802257" cy="715992"/>
          </a:xfrm>
          <a:custGeom>
            <a:avLst/>
            <a:gdLst>
              <a:gd name="connsiteX0" fmla="*/ 0 w 981974"/>
              <a:gd name="connsiteY0" fmla="*/ 816634 h 816634"/>
              <a:gd name="connsiteX1" fmla="*/ 345056 w 981974"/>
              <a:gd name="connsiteY1" fmla="*/ 48883 h 816634"/>
              <a:gd name="connsiteX2" fmla="*/ 914400 w 981974"/>
              <a:gd name="connsiteY2" fmla="*/ 523336 h 816634"/>
              <a:gd name="connsiteX3" fmla="*/ 750498 w 981974"/>
              <a:gd name="connsiteY3" fmla="*/ 635480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112144 w 1026544"/>
              <a:gd name="connsiteY0" fmla="*/ 767751 h 767751"/>
              <a:gd name="connsiteX1" fmla="*/ 0 w 1026544"/>
              <a:gd name="connsiteY1" fmla="*/ 483080 h 767751"/>
              <a:gd name="connsiteX2" fmla="*/ 457200 w 1026544"/>
              <a:gd name="connsiteY2" fmla="*/ 0 h 767751"/>
              <a:gd name="connsiteX3" fmla="*/ 1026544 w 1026544"/>
              <a:gd name="connsiteY3" fmla="*/ 474453 h 767751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02257" h="715992">
                <a:moveTo>
                  <a:pt x="0" y="715992"/>
                </a:moveTo>
                <a:cubicBezTo>
                  <a:pt x="198409" y="468701"/>
                  <a:pt x="207034" y="350807"/>
                  <a:pt x="232913" y="0"/>
                </a:cubicBezTo>
                <a:cubicBezTo>
                  <a:pt x="454325" y="373812"/>
                  <a:pt x="596660" y="333556"/>
                  <a:pt x="802257" y="474453"/>
                </a:cubicBezTo>
              </a:path>
            </a:pathLst>
          </a:custGeom>
          <a:gradFill flip="none" rotWithShape="1">
            <a:gsLst>
              <a:gs pos="0">
                <a:srgbClr val="FF5757"/>
              </a:gs>
              <a:gs pos="100000">
                <a:srgbClr val="FFA7A7"/>
              </a:gs>
            </a:gsLst>
            <a:lin ang="16200000" scaled="1"/>
            <a:tileRect/>
          </a:gradFill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Freeform 132"/>
          <p:cNvSpPr/>
          <p:nvPr/>
        </p:nvSpPr>
        <p:spPr>
          <a:xfrm>
            <a:off x="3443308" y="1916254"/>
            <a:ext cx="284672" cy="254062"/>
          </a:xfrm>
          <a:custGeom>
            <a:avLst/>
            <a:gdLst>
              <a:gd name="connsiteX0" fmla="*/ 0 w 981974"/>
              <a:gd name="connsiteY0" fmla="*/ 816634 h 816634"/>
              <a:gd name="connsiteX1" fmla="*/ 345056 w 981974"/>
              <a:gd name="connsiteY1" fmla="*/ 48883 h 816634"/>
              <a:gd name="connsiteX2" fmla="*/ 914400 w 981974"/>
              <a:gd name="connsiteY2" fmla="*/ 523336 h 816634"/>
              <a:gd name="connsiteX3" fmla="*/ 750498 w 981974"/>
              <a:gd name="connsiteY3" fmla="*/ 635480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112144 w 1026544"/>
              <a:gd name="connsiteY0" fmla="*/ 767751 h 767751"/>
              <a:gd name="connsiteX1" fmla="*/ 0 w 1026544"/>
              <a:gd name="connsiteY1" fmla="*/ 483080 h 767751"/>
              <a:gd name="connsiteX2" fmla="*/ 457200 w 1026544"/>
              <a:gd name="connsiteY2" fmla="*/ 0 h 767751"/>
              <a:gd name="connsiteX3" fmla="*/ 1026544 w 1026544"/>
              <a:gd name="connsiteY3" fmla="*/ 474453 h 767751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02257" h="715992">
                <a:moveTo>
                  <a:pt x="0" y="715992"/>
                </a:moveTo>
                <a:cubicBezTo>
                  <a:pt x="198409" y="468701"/>
                  <a:pt x="207034" y="350807"/>
                  <a:pt x="232913" y="0"/>
                </a:cubicBezTo>
                <a:cubicBezTo>
                  <a:pt x="454325" y="373812"/>
                  <a:pt x="596660" y="333556"/>
                  <a:pt x="802257" y="474453"/>
                </a:cubicBezTo>
              </a:path>
            </a:pathLst>
          </a:custGeom>
          <a:gradFill flip="none" rotWithShape="1">
            <a:gsLst>
              <a:gs pos="0">
                <a:srgbClr val="FF5757"/>
              </a:gs>
              <a:gs pos="100000">
                <a:srgbClr val="FFA7A7"/>
              </a:gs>
            </a:gsLst>
            <a:lin ang="16200000" scaled="1"/>
            <a:tileRect/>
          </a:gradFill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Freeform 133"/>
          <p:cNvSpPr/>
          <p:nvPr/>
        </p:nvSpPr>
        <p:spPr>
          <a:xfrm>
            <a:off x="2183851" y="2502850"/>
            <a:ext cx="284672" cy="254062"/>
          </a:xfrm>
          <a:custGeom>
            <a:avLst/>
            <a:gdLst>
              <a:gd name="connsiteX0" fmla="*/ 0 w 981974"/>
              <a:gd name="connsiteY0" fmla="*/ 816634 h 816634"/>
              <a:gd name="connsiteX1" fmla="*/ 345056 w 981974"/>
              <a:gd name="connsiteY1" fmla="*/ 48883 h 816634"/>
              <a:gd name="connsiteX2" fmla="*/ 914400 w 981974"/>
              <a:gd name="connsiteY2" fmla="*/ 523336 h 816634"/>
              <a:gd name="connsiteX3" fmla="*/ 750498 w 981974"/>
              <a:gd name="connsiteY3" fmla="*/ 635480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112144 w 1026544"/>
              <a:gd name="connsiteY0" fmla="*/ 767751 h 767751"/>
              <a:gd name="connsiteX1" fmla="*/ 0 w 1026544"/>
              <a:gd name="connsiteY1" fmla="*/ 483080 h 767751"/>
              <a:gd name="connsiteX2" fmla="*/ 457200 w 1026544"/>
              <a:gd name="connsiteY2" fmla="*/ 0 h 767751"/>
              <a:gd name="connsiteX3" fmla="*/ 1026544 w 1026544"/>
              <a:gd name="connsiteY3" fmla="*/ 474453 h 767751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02257" h="715992">
                <a:moveTo>
                  <a:pt x="0" y="715992"/>
                </a:moveTo>
                <a:cubicBezTo>
                  <a:pt x="198409" y="468701"/>
                  <a:pt x="207034" y="350807"/>
                  <a:pt x="232913" y="0"/>
                </a:cubicBezTo>
                <a:cubicBezTo>
                  <a:pt x="454325" y="373812"/>
                  <a:pt x="596660" y="333556"/>
                  <a:pt x="802257" y="474453"/>
                </a:cubicBezTo>
              </a:path>
            </a:pathLst>
          </a:custGeom>
          <a:gradFill flip="none" rotWithShape="1">
            <a:gsLst>
              <a:gs pos="0">
                <a:srgbClr val="FF5757"/>
              </a:gs>
              <a:gs pos="100000">
                <a:srgbClr val="FFA7A7"/>
              </a:gs>
            </a:gsLst>
            <a:lin ang="16200000" scaled="1"/>
            <a:tileRect/>
          </a:gradFill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Freeform 134"/>
          <p:cNvSpPr/>
          <p:nvPr/>
        </p:nvSpPr>
        <p:spPr>
          <a:xfrm>
            <a:off x="4288696" y="2056224"/>
            <a:ext cx="241540" cy="183101"/>
          </a:xfrm>
          <a:custGeom>
            <a:avLst/>
            <a:gdLst>
              <a:gd name="connsiteX0" fmla="*/ 0 w 981974"/>
              <a:gd name="connsiteY0" fmla="*/ 816634 h 816634"/>
              <a:gd name="connsiteX1" fmla="*/ 345056 w 981974"/>
              <a:gd name="connsiteY1" fmla="*/ 48883 h 816634"/>
              <a:gd name="connsiteX2" fmla="*/ 914400 w 981974"/>
              <a:gd name="connsiteY2" fmla="*/ 523336 h 816634"/>
              <a:gd name="connsiteX3" fmla="*/ 750498 w 981974"/>
              <a:gd name="connsiteY3" fmla="*/ 635480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112144 w 1026544"/>
              <a:gd name="connsiteY0" fmla="*/ 767751 h 767751"/>
              <a:gd name="connsiteX1" fmla="*/ 0 w 1026544"/>
              <a:gd name="connsiteY1" fmla="*/ 483080 h 767751"/>
              <a:gd name="connsiteX2" fmla="*/ 457200 w 1026544"/>
              <a:gd name="connsiteY2" fmla="*/ 0 h 767751"/>
              <a:gd name="connsiteX3" fmla="*/ 1026544 w 1026544"/>
              <a:gd name="connsiteY3" fmla="*/ 474453 h 767751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02257" h="715992">
                <a:moveTo>
                  <a:pt x="0" y="715992"/>
                </a:moveTo>
                <a:cubicBezTo>
                  <a:pt x="198409" y="468701"/>
                  <a:pt x="207034" y="350807"/>
                  <a:pt x="232913" y="0"/>
                </a:cubicBezTo>
                <a:cubicBezTo>
                  <a:pt x="454325" y="373812"/>
                  <a:pt x="596660" y="333556"/>
                  <a:pt x="802257" y="474453"/>
                </a:cubicBezTo>
              </a:path>
            </a:pathLst>
          </a:custGeom>
          <a:gradFill flip="none" rotWithShape="1">
            <a:gsLst>
              <a:gs pos="0">
                <a:srgbClr val="FF5757"/>
              </a:gs>
              <a:gs pos="100000">
                <a:srgbClr val="FFA7A7"/>
              </a:gs>
            </a:gsLst>
            <a:lin ang="16200000" scaled="1"/>
            <a:tileRect/>
          </a:gradFill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Freeform 135"/>
          <p:cNvSpPr/>
          <p:nvPr/>
        </p:nvSpPr>
        <p:spPr>
          <a:xfrm>
            <a:off x="4142046" y="1599025"/>
            <a:ext cx="405441" cy="424641"/>
          </a:xfrm>
          <a:custGeom>
            <a:avLst/>
            <a:gdLst>
              <a:gd name="connsiteX0" fmla="*/ 0 w 981974"/>
              <a:gd name="connsiteY0" fmla="*/ 816634 h 816634"/>
              <a:gd name="connsiteX1" fmla="*/ 345056 w 981974"/>
              <a:gd name="connsiteY1" fmla="*/ 48883 h 816634"/>
              <a:gd name="connsiteX2" fmla="*/ 914400 w 981974"/>
              <a:gd name="connsiteY2" fmla="*/ 523336 h 816634"/>
              <a:gd name="connsiteX3" fmla="*/ 750498 w 981974"/>
              <a:gd name="connsiteY3" fmla="*/ 635480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112144 w 1026544"/>
              <a:gd name="connsiteY0" fmla="*/ 767751 h 767751"/>
              <a:gd name="connsiteX1" fmla="*/ 0 w 1026544"/>
              <a:gd name="connsiteY1" fmla="*/ 483080 h 767751"/>
              <a:gd name="connsiteX2" fmla="*/ 457200 w 1026544"/>
              <a:gd name="connsiteY2" fmla="*/ 0 h 767751"/>
              <a:gd name="connsiteX3" fmla="*/ 1026544 w 1026544"/>
              <a:gd name="connsiteY3" fmla="*/ 474453 h 767751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02257" h="715992">
                <a:moveTo>
                  <a:pt x="0" y="715992"/>
                </a:moveTo>
                <a:cubicBezTo>
                  <a:pt x="198409" y="468701"/>
                  <a:pt x="207034" y="350807"/>
                  <a:pt x="232913" y="0"/>
                </a:cubicBezTo>
                <a:cubicBezTo>
                  <a:pt x="454325" y="373812"/>
                  <a:pt x="596660" y="333556"/>
                  <a:pt x="802257" y="474453"/>
                </a:cubicBezTo>
              </a:path>
            </a:pathLst>
          </a:custGeom>
          <a:gradFill flip="none" rotWithShape="1">
            <a:gsLst>
              <a:gs pos="0">
                <a:srgbClr val="FF5757"/>
              </a:gs>
              <a:gs pos="100000">
                <a:srgbClr val="FFA7A7"/>
              </a:gs>
            </a:gsLst>
            <a:lin ang="16200000" scaled="1"/>
            <a:tileRect/>
          </a:gradFill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Freeform 136"/>
          <p:cNvSpPr/>
          <p:nvPr/>
        </p:nvSpPr>
        <p:spPr>
          <a:xfrm>
            <a:off x="5039194" y="2511477"/>
            <a:ext cx="284672" cy="254062"/>
          </a:xfrm>
          <a:custGeom>
            <a:avLst/>
            <a:gdLst>
              <a:gd name="connsiteX0" fmla="*/ 0 w 981974"/>
              <a:gd name="connsiteY0" fmla="*/ 816634 h 816634"/>
              <a:gd name="connsiteX1" fmla="*/ 345056 w 981974"/>
              <a:gd name="connsiteY1" fmla="*/ 48883 h 816634"/>
              <a:gd name="connsiteX2" fmla="*/ 914400 w 981974"/>
              <a:gd name="connsiteY2" fmla="*/ 523336 h 816634"/>
              <a:gd name="connsiteX3" fmla="*/ 750498 w 981974"/>
              <a:gd name="connsiteY3" fmla="*/ 635480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112144 w 1026544"/>
              <a:gd name="connsiteY0" fmla="*/ 767751 h 767751"/>
              <a:gd name="connsiteX1" fmla="*/ 0 w 1026544"/>
              <a:gd name="connsiteY1" fmla="*/ 483080 h 767751"/>
              <a:gd name="connsiteX2" fmla="*/ 457200 w 1026544"/>
              <a:gd name="connsiteY2" fmla="*/ 0 h 767751"/>
              <a:gd name="connsiteX3" fmla="*/ 1026544 w 1026544"/>
              <a:gd name="connsiteY3" fmla="*/ 474453 h 767751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02257" h="715992">
                <a:moveTo>
                  <a:pt x="0" y="715992"/>
                </a:moveTo>
                <a:cubicBezTo>
                  <a:pt x="198409" y="468701"/>
                  <a:pt x="207034" y="350807"/>
                  <a:pt x="232913" y="0"/>
                </a:cubicBezTo>
                <a:cubicBezTo>
                  <a:pt x="454325" y="373812"/>
                  <a:pt x="596660" y="333556"/>
                  <a:pt x="802257" y="474453"/>
                </a:cubicBezTo>
              </a:path>
            </a:pathLst>
          </a:custGeom>
          <a:gradFill flip="none" rotWithShape="1">
            <a:gsLst>
              <a:gs pos="0">
                <a:srgbClr val="FF5757"/>
              </a:gs>
              <a:gs pos="100000">
                <a:srgbClr val="FFA7A7"/>
              </a:gs>
            </a:gsLst>
            <a:lin ang="16200000" scaled="1"/>
            <a:tileRect/>
          </a:gradFill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Freeform 137"/>
          <p:cNvSpPr/>
          <p:nvPr/>
        </p:nvSpPr>
        <p:spPr>
          <a:xfrm>
            <a:off x="5410130" y="2175047"/>
            <a:ext cx="284672" cy="254062"/>
          </a:xfrm>
          <a:custGeom>
            <a:avLst/>
            <a:gdLst>
              <a:gd name="connsiteX0" fmla="*/ 0 w 981974"/>
              <a:gd name="connsiteY0" fmla="*/ 816634 h 816634"/>
              <a:gd name="connsiteX1" fmla="*/ 345056 w 981974"/>
              <a:gd name="connsiteY1" fmla="*/ 48883 h 816634"/>
              <a:gd name="connsiteX2" fmla="*/ 914400 w 981974"/>
              <a:gd name="connsiteY2" fmla="*/ 523336 h 816634"/>
              <a:gd name="connsiteX3" fmla="*/ 750498 w 981974"/>
              <a:gd name="connsiteY3" fmla="*/ 635480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112144 w 1026544"/>
              <a:gd name="connsiteY0" fmla="*/ 767751 h 767751"/>
              <a:gd name="connsiteX1" fmla="*/ 0 w 1026544"/>
              <a:gd name="connsiteY1" fmla="*/ 483080 h 767751"/>
              <a:gd name="connsiteX2" fmla="*/ 457200 w 1026544"/>
              <a:gd name="connsiteY2" fmla="*/ 0 h 767751"/>
              <a:gd name="connsiteX3" fmla="*/ 1026544 w 1026544"/>
              <a:gd name="connsiteY3" fmla="*/ 474453 h 767751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02257" h="715992">
                <a:moveTo>
                  <a:pt x="0" y="715992"/>
                </a:moveTo>
                <a:cubicBezTo>
                  <a:pt x="198409" y="468701"/>
                  <a:pt x="207034" y="350807"/>
                  <a:pt x="232913" y="0"/>
                </a:cubicBezTo>
                <a:cubicBezTo>
                  <a:pt x="454325" y="373812"/>
                  <a:pt x="596660" y="333556"/>
                  <a:pt x="802257" y="474453"/>
                </a:cubicBezTo>
              </a:path>
            </a:pathLst>
          </a:custGeom>
          <a:gradFill flip="none" rotWithShape="1">
            <a:gsLst>
              <a:gs pos="0">
                <a:srgbClr val="FF5757"/>
              </a:gs>
              <a:gs pos="100000">
                <a:srgbClr val="FFA7A7"/>
              </a:gs>
            </a:gsLst>
            <a:lin ang="16200000" scaled="1"/>
            <a:tileRect/>
          </a:gradFill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Freeform 138"/>
          <p:cNvSpPr/>
          <p:nvPr/>
        </p:nvSpPr>
        <p:spPr>
          <a:xfrm>
            <a:off x="4383587" y="2349522"/>
            <a:ext cx="241540" cy="183101"/>
          </a:xfrm>
          <a:custGeom>
            <a:avLst/>
            <a:gdLst>
              <a:gd name="connsiteX0" fmla="*/ 0 w 981974"/>
              <a:gd name="connsiteY0" fmla="*/ 816634 h 816634"/>
              <a:gd name="connsiteX1" fmla="*/ 345056 w 981974"/>
              <a:gd name="connsiteY1" fmla="*/ 48883 h 816634"/>
              <a:gd name="connsiteX2" fmla="*/ 914400 w 981974"/>
              <a:gd name="connsiteY2" fmla="*/ 523336 h 816634"/>
              <a:gd name="connsiteX3" fmla="*/ 750498 w 981974"/>
              <a:gd name="connsiteY3" fmla="*/ 635480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112144 w 1026544"/>
              <a:gd name="connsiteY0" fmla="*/ 767751 h 767751"/>
              <a:gd name="connsiteX1" fmla="*/ 0 w 1026544"/>
              <a:gd name="connsiteY1" fmla="*/ 483080 h 767751"/>
              <a:gd name="connsiteX2" fmla="*/ 457200 w 1026544"/>
              <a:gd name="connsiteY2" fmla="*/ 0 h 767751"/>
              <a:gd name="connsiteX3" fmla="*/ 1026544 w 1026544"/>
              <a:gd name="connsiteY3" fmla="*/ 474453 h 767751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02257" h="715992">
                <a:moveTo>
                  <a:pt x="0" y="715992"/>
                </a:moveTo>
                <a:cubicBezTo>
                  <a:pt x="198409" y="468701"/>
                  <a:pt x="207034" y="350807"/>
                  <a:pt x="232913" y="0"/>
                </a:cubicBezTo>
                <a:cubicBezTo>
                  <a:pt x="454325" y="373812"/>
                  <a:pt x="596660" y="333556"/>
                  <a:pt x="802257" y="474453"/>
                </a:cubicBezTo>
              </a:path>
            </a:pathLst>
          </a:custGeom>
          <a:gradFill flip="none" rotWithShape="1">
            <a:gsLst>
              <a:gs pos="0">
                <a:srgbClr val="FF5757"/>
              </a:gs>
              <a:gs pos="100000">
                <a:srgbClr val="FFA7A7"/>
              </a:gs>
            </a:gsLst>
            <a:lin ang="16200000" scaled="1"/>
            <a:tileRect/>
          </a:gradFill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Freeform 139"/>
          <p:cNvSpPr/>
          <p:nvPr/>
        </p:nvSpPr>
        <p:spPr>
          <a:xfrm rot="954576">
            <a:off x="5306612" y="1685291"/>
            <a:ext cx="353683" cy="390137"/>
          </a:xfrm>
          <a:custGeom>
            <a:avLst/>
            <a:gdLst>
              <a:gd name="connsiteX0" fmla="*/ 0 w 981974"/>
              <a:gd name="connsiteY0" fmla="*/ 816634 h 816634"/>
              <a:gd name="connsiteX1" fmla="*/ 345056 w 981974"/>
              <a:gd name="connsiteY1" fmla="*/ 48883 h 816634"/>
              <a:gd name="connsiteX2" fmla="*/ 914400 w 981974"/>
              <a:gd name="connsiteY2" fmla="*/ 523336 h 816634"/>
              <a:gd name="connsiteX3" fmla="*/ 750498 w 981974"/>
              <a:gd name="connsiteY3" fmla="*/ 635480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112144 w 1026544"/>
              <a:gd name="connsiteY0" fmla="*/ 767751 h 767751"/>
              <a:gd name="connsiteX1" fmla="*/ 0 w 1026544"/>
              <a:gd name="connsiteY1" fmla="*/ 483080 h 767751"/>
              <a:gd name="connsiteX2" fmla="*/ 457200 w 1026544"/>
              <a:gd name="connsiteY2" fmla="*/ 0 h 767751"/>
              <a:gd name="connsiteX3" fmla="*/ 1026544 w 1026544"/>
              <a:gd name="connsiteY3" fmla="*/ 474453 h 767751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02257" h="715992">
                <a:moveTo>
                  <a:pt x="0" y="715992"/>
                </a:moveTo>
                <a:cubicBezTo>
                  <a:pt x="198409" y="468701"/>
                  <a:pt x="207034" y="350807"/>
                  <a:pt x="232913" y="0"/>
                </a:cubicBezTo>
                <a:cubicBezTo>
                  <a:pt x="454325" y="373812"/>
                  <a:pt x="596660" y="333556"/>
                  <a:pt x="802257" y="474453"/>
                </a:cubicBezTo>
              </a:path>
            </a:pathLst>
          </a:custGeom>
          <a:gradFill flip="none" rotWithShape="1">
            <a:gsLst>
              <a:gs pos="0">
                <a:srgbClr val="FF5757"/>
              </a:gs>
              <a:gs pos="100000">
                <a:srgbClr val="FFA7A7"/>
              </a:gs>
            </a:gsLst>
            <a:lin ang="16200000" scaled="1"/>
            <a:tileRect/>
          </a:gradFill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/>
          <p:cNvGrpSpPr/>
          <p:nvPr/>
        </p:nvGrpSpPr>
        <p:grpSpPr>
          <a:xfrm>
            <a:off x="2646452" y="1629310"/>
            <a:ext cx="952301" cy="1958880"/>
            <a:chOff x="2646452" y="1629310"/>
            <a:chExt cx="952301" cy="1958880"/>
          </a:xfrm>
        </p:grpSpPr>
        <p:sp>
          <p:nvSpPr>
            <p:cNvPr id="18" name="Oval 17"/>
            <p:cNvSpPr/>
            <p:nvPr/>
          </p:nvSpPr>
          <p:spPr>
            <a:xfrm>
              <a:off x="2646452" y="1629310"/>
              <a:ext cx="152400" cy="152400"/>
            </a:xfrm>
            <a:prstGeom prst="ellipse">
              <a:avLst/>
            </a:prstGeom>
            <a:solidFill>
              <a:srgbClr val="92D050"/>
            </a:solidFill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3446353" y="3435790"/>
              <a:ext cx="152400" cy="152400"/>
            </a:xfrm>
            <a:prstGeom prst="ellipse">
              <a:avLst/>
            </a:prstGeom>
            <a:solidFill>
              <a:srgbClr val="92D050"/>
            </a:solidFill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3052703" y="2438544"/>
              <a:ext cx="152400" cy="152400"/>
            </a:xfrm>
            <a:prstGeom prst="ellipse">
              <a:avLst/>
            </a:prstGeom>
            <a:solidFill>
              <a:srgbClr val="92D050"/>
            </a:solidFill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Learning </a:t>
            </a:r>
            <a:r>
              <a:rPr lang="en-US" dirty="0" err="1" smtClean="0"/>
              <a:t>Submodular</a:t>
            </a:r>
            <a:r>
              <a:rPr lang="en-US" dirty="0" smtClean="0"/>
              <a:t> Functions</a:t>
            </a:r>
            <a:br>
              <a:rPr lang="en-US" dirty="0" smtClean="0"/>
            </a:br>
            <a:r>
              <a:rPr lang="en-US" dirty="0" smtClean="0"/>
              <a:t>under an </a:t>
            </a:r>
            <a:r>
              <a:rPr lang="en-US" b="1" dirty="0" smtClean="0">
                <a:solidFill>
                  <a:srgbClr val="00B050"/>
                </a:solidFill>
              </a:rPr>
              <a:t>arbitrary</a:t>
            </a:r>
            <a:r>
              <a:rPr lang="en-US" dirty="0" smtClean="0"/>
              <a:t> distribution?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304800" y="4267200"/>
            <a:ext cx="8610600" cy="2438400"/>
          </a:xfrm>
        </p:spPr>
        <p:txBody>
          <a:bodyPr>
            <a:normAutofit fontScale="92500" lnSpcReduction="10000"/>
          </a:bodyPr>
          <a:lstStyle/>
          <a:p>
            <a:r>
              <a:rPr lang="en-US" sz="2800" b="1" dirty="0" smtClean="0"/>
              <a:t>Intuition: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A non-uniform distribution focuses on fewer points,</a:t>
            </a:r>
            <a:br>
              <a:rPr lang="en-US" sz="2800" dirty="0" smtClean="0"/>
            </a:br>
            <a:r>
              <a:rPr lang="en-US" sz="2800" dirty="0" smtClean="0"/>
              <a:t>so the function is less concentrated on those points.</a:t>
            </a:r>
          </a:p>
          <a:p>
            <a:r>
              <a:rPr lang="en-US" sz="2800" b="1" dirty="0" smtClean="0"/>
              <a:t>Is there a lower bound?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Can we create a </a:t>
            </a:r>
            <a:r>
              <a:rPr lang="en-US" sz="2800" dirty="0" err="1" smtClean="0"/>
              <a:t>submodular</a:t>
            </a:r>
            <a:r>
              <a:rPr lang="en-US" sz="2800" dirty="0" smtClean="0"/>
              <a:t> function with </a:t>
            </a:r>
            <a:r>
              <a:rPr lang="en-US" sz="2800" dirty="0" smtClean="0">
                <a:solidFill>
                  <a:srgbClr val="FF0000"/>
                </a:solidFill>
              </a:rPr>
              <a:t>lots</a:t>
            </a:r>
            <a:r>
              <a:rPr lang="en-US" sz="2800" dirty="0" smtClean="0"/>
              <a:t> of</a:t>
            </a:r>
            <a:br>
              <a:rPr lang="en-US" sz="2800" dirty="0" smtClean="0"/>
            </a:br>
            <a:r>
              <a:rPr lang="en-US" sz="2800" dirty="0" smtClean="0"/>
              <a:t>deep </a:t>
            </a:r>
            <a:r>
              <a:rPr lang="en-US" sz="2800" dirty="0" smtClean="0">
                <a:solidFill>
                  <a:srgbClr val="FF0000"/>
                </a:solidFill>
              </a:rPr>
              <a:t>“bumps”</a:t>
            </a:r>
            <a:r>
              <a:rPr lang="en-US" sz="2800" dirty="0" smtClean="0"/>
              <a:t>?</a:t>
            </a:r>
            <a:endParaRPr lang="en-US" dirty="0" smtClean="0"/>
          </a:p>
        </p:txBody>
      </p:sp>
      <p:grpSp>
        <p:nvGrpSpPr>
          <p:cNvPr id="9" name="Group 54"/>
          <p:cNvGrpSpPr/>
          <p:nvPr/>
        </p:nvGrpSpPr>
        <p:grpSpPr>
          <a:xfrm>
            <a:off x="1457413" y="2144164"/>
            <a:ext cx="5082379" cy="1678765"/>
            <a:chOff x="968494" y="1536759"/>
            <a:chExt cx="7353300" cy="2428875"/>
          </a:xfrm>
        </p:grpSpPr>
        <p:sp>
          <p:nvSpPr>
            <p:cNvPr id="10" name="Oval 9"/>
            <p:cNvSpPr/>
            <p:nvPr/>
          </p:nvSpPr>
          <p:spPr>
            <a:xfrm>
              <a:off x="968494" y="3527484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2178169" y="2451159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8102719" y="2546409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2340094" y="2870259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2492494" y="3308409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2654419" y="3746559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4054594" y="1536759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4216519" y="1955859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4368919" y="2394009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4530844" y="2832159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4845169" y="3737034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4683244" y="3279834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6340594" y="2051109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6492994" y="2470209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6654919" y="2908359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816844" y="3346509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1" name="Straight Connector 30"/>
            <p:cNvCxnSpPr>
              <a:stCxn id="10" idx="7"/>
              <a:endCxn id="11" idx="3"/>
            </p:cNvCxnSpPr>
            <p:nvPr/>
          </p:nvCxnSpPr>
          <p:spPr>
            <a:xfrm rot="5400000" flipH="1" flipV="1">
              <a:off x="1222161" y="2571476"/>
              <a:ext cx="921416" cy="1054766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stCxn id="10" idx="6"/>
              <a:endCxn id="13" idx="3"/>
            </p:cNvCxnSpPr>
            <p:nvPr/>
          </p:nvCxnSpPr>
          <p:spPr>
            <a:xfrm flipV="1">
              <a:off x="1187569" y="3057251"/>
              <a:ext cx="1184608" cy="579771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stCxn id="10" idx="6"/>
              <a:endCxn id="14" idx="2"/>
            </p:cNvCxnSpPr>
            <p:nvPr/>
          </p:nvCxnSpPr>
          <p:spPr>
            <a:xfrm flipV="1">
              <a:off x="1187569" y="3417947"/>
              <a:ext cx="1304925" cy="219075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>
              <a:stCxn id="10" idx="5"/>
              <a:endCxn id="15" idx="2"/>
            </p:cNvCxnSpPr>
            <p:nvPr/>
          </p:nvCxnSpPr>
          <p:spPr>
            <a:xfrm rot="16200000" flipH="1">
              <a:off x="1834142" y="3035819"/>
              <a:ext cx="141621" cy="1498933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>
              <a:stCxn id="11" idx="7"/>
              <a:endCxn id="20" idx="2"/>
            </p:cNvCxnSpPr>
            <p:nvPr/>
          </p:nvCxnSpPr>
          <p:spPr>
            <a:xfrm rot="5400000" flipH="1" flipV="1">
              <a:off x="2791405" y="1220054"/>
              <a:ext cx="836945" cy="1689433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>
              <a:stCxn id="11" idx="6"/>
              <a:endCxn id="22" idx="2"/>
            </p:cNvCxnSpPr>
            <p:nvPr/>
          </p:nvCxnSpPr>
          <p:spPr>
            <a:xfrm flipV="1">
              <a:off x="2397244" y="2065397"/>
              <a:ext cx="1819275" cy="495300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>
              <a:stCxn id="11" idx="5"/>
              <a:endCxn id="23" idx="2"/>
            </p:cNvCxnSpPr>
            <p:nvPr/>
          </p:nvCxnSpPr>
          <p:spPr>
            <a:xfrm rot="5400000" flipH="1" flipV="1">
              <a:off x="3299738" y="1568970"/>
              <a:ext cx="134604" cy="2003758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>
              <a:stCxn id="13" idx="7"/>
              <a:endCxn id="20" idx="3"/>
            </p:cNvCxnSpPr>
            <p:nvPr/>
          </p:nvCxnSpPr>
          <p:spPr>
            <a:xfrm rot="5400000" flipH="1" flipV="1">
              <a:off x="2717586" y="1533252"/>
              <a:ext cx="1178591" cy="1559591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>
              <a:stCxn id="13" idx="6"/>
              <a:endCxn id="24" idx="2"/>
            </p:cNvCxnSpPr>
            <p:nvPr/>
          </p:nvCxnSpPr>
          <p:spPr>
            <a:xfrm flipV="1">
              <a:off x="2559169" y="2941697"/>
              <a:ext cx="1971675" cy="38100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>
              <a:stCxn id="13" idx="5"/>
              <a:endCxn id="26" idx="2"/>
            </p:cNvCxnSpPr>
            <p:nvPr/>
          </p:nvCxnSpPr>
          <p:spPr>
            <a:xfrm rot="16200000" flipH="1">
              <a:off x="3439105" y="2145232"/>
              <a:ext cx="332121" cy="2156158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>
              <a:stCxn id="14" idx="7"/>
              <a:endCxn id="22" idx="3"/>
            </p:cNvCxnSpPr>
            <p:nvPr/>
          </p:nvCxnSpPr>
          <p:spPr>
            <a:xfrm rot="5400000" flipH="1" flipV="1">
              <a:off x="2865224" y="1957114"/>
              <a:ext cx="1197641" cy="1569116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>
              <a:stCxn id="14" idx="6"/>
              <a:endCxn id="24" idx="3"/>
            </p:cNvCxnSpPr>
            <p:nvPr/>
          </p:nvCxnSpPr>
          <p:spPr>
            <a:xfrm flipV="1">
              <a:off x="2711569" y="3019151"/>
              <a:ext cx="1851358" cy="398796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>
              <a:stCxn id="14" idx="5"/>
              <a:endCxn id="25" idx="2"/>
            </p:cNvCxnSpPr>
            <p:nvPr/>
          </p:nvCxnSpPr>
          <p:spPr>
            <a:xfrm rot="16200000" flipH="1">
              <a:off x="3586742" y="2588144"/>
              <a:ext cx="351171" cy="2165683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>
              <a:stCxn id="15" idx="7"/>
              <a:endCxn id="23" idx="3"/>
            </p:cNvCxnSpPr>
            <p:nvPr/>
          </p:nvCxnSpPr>
          <p:spPr>
            <a:xfrm rot="5400000" flipH="1" flipV="1">
              <a:off x="3022386" y="2400027"/>
              <a:ext cx="1197641" cy="1559591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>
              <a:stCxn id="15" idx="6"/>
              <a:endCxn id="25" idx="3"/>
            </p:cNvCxnSpPr>
            <p:nvPr/>
          </p:nvCxnSpPr>
          <p:spPr>
            <a:xfrm>
              <a:off x="2873494" y="3856097"/>
              <a:ext cx="2003758" cy="67929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>
              <a:stCxn id="20" idx="6"/>
              <a:endCxn id="27" idx="1"/>
            </p:cNvCxnSpPr>
            <p:nvPr/>
          </p:nvCxnSpPr>
          <p:spPr>
            <a:xfrm>
              <a:off x="4273669" y="1646297"/>
              <a:ext cx="2099008" cy="436895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>
              <a:stCxn id="20" idx="5"/>
              <a:endCxn id="28" idx="1"/>
            </p:cNvCxnSpPr>
            <p:nvPr/>
          </p:nvCxnSpPr>
          <p:spPr>
            <a:xfrm rot="16200000" flipH="1">
              <a:off x="4994061" y="971275"/>
              <a:ext cx="778541" cy="2283491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>
              <a:stCxn id="22" idx="6"/>
              <a:endCxn id="27" idx="2"/>
            </p:cNvCxnSpPr>
            <p:nvPr/>
          </p:nvCxnSpPr>
          <p:spPr>
            <a:xfrm>
              <a:off x="4435594" y="2065397"/>
              <a:ext cx="1905000" cy="95250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>
              <a:stCxn id="22" idx="5"/>
              <a:endCxn id="29" idx="1"/>
            </p:cNvCxnSpPr>
            <p:nvPr/>
          </p:nvCxnSpPr>
          <p:spPr>
            <a:xfrm rot="16200000" flipH="1">
              <a:off x="5146461" y="1399900"/>
              <a:ext cx="797591" cy="2283491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>
              <a:stCxn id="23" idx="6"/>
              <a:endCxn id="28" idx="2"/>
            </p:cNvCxnSpPr>
            <p:nvPr/>
          </p:nvCxnSpPr>
          <p:spPr>
            <a:xfrm>
              <a:off x="4587994" y="2503547"/>
              <a:ext cx="1905000" cy="76200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>
              <a:stCxn id="23" idx="5"/>
              <a:endCxn id="29" idx="2"/>
            </p:cNvCxnSpPr>
            <p:nvPr/>
          </p:nvCxnSpPr>
          <p:spPr>
            <a:xfrm rot="16200000" flipH="1">
              <a:off x="5386967" y="1749945"/>
              <a:ext cx="436896" cy="2099008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>
              <a:stCxn id="24" idx="7"/>
              <a:endCxn id="27" idx="3"/>
            </p:cNvCxnSpPr>
            <p:nvPr/>
          </p:nvCxnSpPr>
          <p:spPr>
            <a:xfrm rot="5400000" flipH="1" flipV="1">
              <a:off x="5232186" y="1723752"/>
              <a:ext cx="626141" cy="1654841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>
              <a:stCxn id="24" idx="6"/>
              <a:endCxn id="30" idx="1"/>
            </p:cNvCxnSpPr>
            <p:nvPr/>
          </p:nvCxnSpPr>
          <p:spPr>
            <a:xfrm>
              <a:off x="4749919" y="2941697"/>
              <a:ext cx="2099008" cy="436895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>
              <a:stCxn id="26" idx="7"/>
              <a:endCxn id="28" idx="3"/>
            </p:cNvCxnSpPr>
            <p:nvPr/>
          </p:nvCxnSpPr>
          <p:spPr>
            <a:xfrm rot="5400000" flipH="1" flipV="1">
              <a:off x="5370298" y="2157139"/>
              <a:ext cx="654716" cy="1654841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>
              <a:stCxn id="26" idx="6"/>
              <a:endCxn id="30" idx="2"/>
            </p:cNvCxnSpPr>
            <p:nvPr/>
          </p:nvCxnSpPr>
          <p:spPr>
            <a:xfrm>
              <a:off x="4902319" y="3389372"/>
              <a:ext cx="1914525" cy="66675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>
              <a:stCxn id="25" idx="7"/>
              <a:endCxn id="29" idx="3"/>
            </p:cNvCxnSpPr>
            <p:nvPr/>
          </p:nvCxnSpPr>
          <p:spPr>
            <a:xfrm rot="5400000" flipH="1" flipV="1">
              <a:off x="5522698" y="2604814"/>
              <a:ext cx="673766" cy="1654841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>
              <a:stCxn id="25" idx="6"/>
              <a:endCxn id="30" idx="3"/>
            </p:cNvCxnSpPr>
            <p:nvPr/>
          </p:nvCxnSpPr>
          <p:spPr>
            <a:xfrm flipV="1">
              <a:off x="5064244" y="3533501"/>
              <a:ext cx="1784683" cy="313071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>
              <a:stCxn id="27" idx="6"/>
              <a:endCxn id="12" idx="1"/>
            </p:cNvCxnSpPr>
            <p:nvPr/>
          </p:nvCxnSpPr>
          <p:spPr>
            <a:xfrm>
              <a:off x="6559669" y="2160647"/>
              <a:ext cx="1575133" cy="417845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>
              <a:stCxn id="28" idx="6"/>
              <a:endCxn id="12" idx="2"/>
            </p:cNvCxnSpPr>
            <p:nvPr/>
          </p:nvCxnSpPr>
          <p:spPr>
            <a:xfrm>
              <a:off x="6712069" y="2579747"/>
              <a:ext cx="1390650" cy="76200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>
              <a:stCxn id="29" idx="6"/>
              <a:endCxn id="12" idx="2"/>
            </p:cNvCxnSpPr>
            <p:nvPr/>
          </p:nvCxnSpPr>
          <p:spPr>
            <a:xfrm flipV="1">
              <a:off x="6873994" y="2655947"/>
              <a:ext cx="1228725" cy="361950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>
              <a:stCxn id="30" idx="6"/>
              <a:endCxn id="12" idx="3"/>
            </p:cNvCxnSpPr>
            <p:nvPr/>
          </p:nvCxnSpPr>
          <p:spPr>
            <a:xfrm flipV="1">
              <a:off x="7035919" y="2733401"/>
              <a:ext cx="1098883" cy="722646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TextBox 61"/>
          <p:cNvSpPr txBox="1"/>
          <p:nvPr/>
        </p:nvSpPr>
        <p:spPr>
          <a:xfrm>
            <a:off x="1366888" y="366981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cmsy10"/>
              </a:rPr>
              <a:t>;</a:t>
            </a:r>
            <a:endParaRPr lang="en-US" sz="2400" dirty="0">
              <a:solidFill>
                <a:schemeClr val="bg1">
                  <a:lumMod val="50000"/>
                </a:schemeClr>
              </a:solidFill>
              <a:latin typeface="cmsy1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326507" y="2988091"/>
            <a:ext cx="3593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V</a:t>
            </a:r>
            <a:endParaRPr lang="en-US" sz="2400" dirty="0">
              <a:solidFill>
                <a:schemeClr val="bg1">
                  <a:lumMod val="75000"/>
                </a:schemeClr>
              </a:solidFill>
              <a:latin typeface="cmsy10"/>
            </a:endParaRPr>
          </a:p>
        </p:txBody>
      </p:sp>
      <p:sp>
        <p:nvSpPr>
          <p:cNvPr id="64" name="Freeform 63"/>
          <p:cNvSpPr/>
          <p:nvPr/>
        </p:nvSpPr>
        <p:spPr>
          <a:xfrm rot="11601317">
            <a:off x="2968433" y="2596850"/>
            <a:ext cx="884607" cy="892866"/>
          </a:xfrm>
          <a:custGeom>
            <a:avLst/>
            <a:gdLst>
              <a:gd name="connsiteX0" fmla="*/ 0 w 981974"/>
              <a:gd name="connsiteY0" fmla="*/ 816634 h 816634"/>
              <a:gd name="connsiteX1" fmla="*/ 345056 w 981974"/>
              <a:gd name="connsiteY1" fmla="*/ 48883 h 816634"/>
              <a:gd name="connsiteX2" fmla="*/ 914400 w 981974"/>
              <a:gd name="connsiteY2" fmla="*/ 523336 h 816634"/>
              <a:gd name="connsiteX3" fmla="*/ 750498 w 981974"/>
              <a:gd name="connsiteY3" fmla="*/ 635480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112144 w 1026544"/>
              <a:gd name="connsiteY0" fmla="*/ 767751 h 767751"/>
              <a:gd name="connsiteX1" fmla="*/ 0 w 1026544"/>
              <a:gd name="connsiteY1" fmla="*/ 483080 h 767751"/>
              <a:gd name="connsiteX2" fmla="*/ 457200 w 1026544"/>
              <a:gd name="connsiteY2" fmla="*/ 0 h 767751"/>
              <a:gd name="connsiteX3" fmla="*/ 1026544 w 1026544"/>
              <a:gd name="connsiteY3" fmla="*/ 474453 h 767751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99612"/>
              <a:gd name="connsiteY0" fmla="*/ 715992 h 715992"/>
              <a:gd name="connsiteX1" fmla="*/ 232913 w 899612"/>
              <a:gd name="connsiteY1" fmla="*/ 0 h 715992"/>
              <a:gd name="connsiteX2" fmla="*/ 802257 w 899612"/>
              <a:gd name="connsiteY2" fmla="*/ 474453 h 715992"/>
              <a:gd name="connsiteX3" fmla="*/ 817043 w 899612"/>
              <a:gd name="connsiteY3" fmla="*/ 485341 h 715992"/>
              <a:gd name="connsiteX0" fmla="*/ 0 w 899612"/>
              <a:gd name="connsiteY0" fmla="*/ 715992 h 715992"/>
              <a:gd name="connsiteX1" fmla="*/ 232913 w 899612"/>
              <a:gd name="connsiteY1" fmla="*/ 0 h 715992"/>
              <a:gd name="connsiteX2" fmla="*/ 802257 w 899612"/>
              <a:gd name="connsiteY2" fmla="*/ 474453 h 715992"/>
              <a:gd name="connsiteX3" fmla="*/ 681062 w 899612"/>
              <a:gd name="connsiteY3" fmla="*/ 659482 h 715992"/>
              <a:gd name="connsiteX0" fmla="*/ 0 w 899612"/>
              <a:gd name="connsiteY0" fmla="*/ 715992 h 775294"/>
              <a:gd name="connsiteX1" fmla="*/ 232913 w 899612"/>
              <a:gd name="connsiteY1" fmla="*/ 0 h 775294"/>
              <a:gd name="connsiteX2" fmla="*/ 802257 w 899612"/>
              <a:gd name="connsiteY2" fmla="*/ 474453 h 775294"/>
              <a:gd name="connsiteX3" fmla="*/ 566698 w 899612"/>
              <a:gd name="connsiteY3" fmla="*/ 775294 h 775294"/>
              <a:gd name="connsiteX0" fmla="*/ 0 w 884607"/>
              <a:gd name="connsiteY0" fmla="*/ 715992 h 775294"/>
              <a:gd name="connsiteX1" fmla="*/ 232913 w 884607"/>
              <a:gd name="connsiteY1" fmla="*/ 0 h 775294"/>
              <a:gd name="connsiteX2" fmla="*/ 802257 w 884607"/>
              <a:gd name="connsiteY2" fmla="*/ 474453 h 775294"/>
              <a:gd name="connsiteX3" fmla="*/ 745370 w 884607"/>
              <a:gd name="connsiteY3" fmla="*/ 706280 h 775294"/>
              <a:gd name="connsiteX4" fmla="*/ 566698 w 884607"/>
              <a:gd name="connsiteY4" fmla="*/ 775294 h 775294"/>
              <a:gd name="connsiteX0" fmla="*/ 0 w 884607"/>
              <a:gd name="connsiteY0" fmla="*/ 715992 h 851435"/>
              <a:gd name="connsiteX1" fmla="*/ 232913 w 884607"/>
              <a:gd name="connsiteY1" fmla="*/ 0 h 851435"/>
              <a:gd name="connsiteX2" fmla="*/ 802257 w 884607"/>
              <a:gd name="connsiteY2" fmla="*/ 474453 h 851435"/>
              <a:gd name="connsiteX3" fmla="*/ 745370 w 884607"/>
              <a:gd name="connsiteY3" fmla="*/ 706280 h 851435"/>
              <a:gd name="connsiteX4" fmla="*/ 283325 w 884607"/>
              <a:gd name="connsiteY4" fmla="*/ 851435 h 851435"/>
              <a:gd name="connsiteX0" fmla="*/ 0 w 884607"/>
              <a:gd name="connsiteY0" fmla="*/ 715992 h 851435"/>
              <a:gd name="connsiteX1" fmla="*/ 232913 w 884607"/>
              <a:gd name="connsiteY1" fmla="*/ 0 h 851435"/>
              <a:gd name="connsiteX2" fmla="*/ 802257 w 884607"/>
              <a:gd name="connsiteY2" fmla="*/ 474453 h 851435"/>
              <a:gd name="connsiteX3" fmla="*/ 745370 w 884607"/>
              <a:gd name="connsiteY3" fmla="*/ 706280 h 851435"/>
              <a:gd name="connsiteX4" fmla="*/ 283325 w 884607"/>
              <a:gd name="connsiteY4" fmla="*/ 851435 h 851435"/>
              <a:gd name="connsiteX5" fmla="*/ 0 w 884607"/>
              <a:gd name="connsiteY5" fmla="*/ 715992 h 851435"/>
              <a:gd name="connsiteX0" fmla="*/ 0 w 884607"/>
              <a:gd name="connsiteY0" fmla="*/ 715992 h 851435"/>
              <a:gd name="connsiteX1" fmla="*/ 232913 w 884607"/>
              <a:gd name="connsiteY1" fmla="*/ 0 h 851435"/>
              <a:gd name="connsiteX2" fmla="*/ 802257 w 884607"/>
              <a:gd name="connsiteY2" fmla="*/ 474453 h 851435"/>
              <a:gd name="connsiteX3" fmla="*/ 745370 w 884607"/>
              <a:gd name="connsiteY3" fmla="*/ 706280 h 851435"/>
              <a:gd name="connsiteX4" fmla="*/ 283325 w 884607"/>
              <a:gd name="connsiteY4" fmla="*/ 851435 h 851435"/>
              <a:gd name="connsiteX5" fmla="*/ 0 w 884607"/>
              <a:gd name="connsiteY5" fmla="*/ 715992 h 851435"/>
              <a:gd name="connsiteX0" fmla="*/ 0 w 884607"/>
              <a:gd name="connsiteY0" fmla="*/ 715992 h 869599"/>
              <a:gd name="connsiteX1" fmla="*/ 232913 w 884607"/>
              <a:gd name="connsiteY1" fmla="*/ 0 h 869599"/>
              <a:gd name="connsiteX2" fmla="*/ 802257 w 884607"/>
              <a:gd name="connsiteY2" fmla="*/ 474453 h 869599"/>
              <a:gd name="connsiteX3" fmla="*/ 745370 w 884607"/>
              <a:gd name="connsiteY3" fmla="*/ 706280 h 869599"/>
              <a:gd name="connsiteX4" fmla="*/ 283325 w 884607"/>
              <a:gd name="connsiteY4" fmla="*/ 851435 h 869599"/>
              <a:gd name="connsiteX5" fmla="*/ 0 w 884607"/>
              <a:gd name="connsiteY5" fmla="*/ 715992 h 869599"/>
              <a:gd name="connsiteX0" fmla="*/ 0 w 884607"/>
              <a:gd name="connsiteY0" fmla="*/ 715992 h 876724"/>
              <a:gd name="connsiteX1" fmla="*/ 232913 w 884607"/>
              <a:gd name="connsiteY1" fmla="*/ 0 h 876724"/>
              <a:gd name="connsiteX2" fmla="*/ 802257 w 884607"/>
              <a:gd name="connsiteY2" fmla="*/ 474453 h 876724"/>
              <a:gd name="connsiteX3" fmla="*/ 745370 w 884607"/>
              <a:gd name="connsiteY3" fmla="*/ 706280 h 876724"/>
              <a:gd name="connsiteX4" fmla="*/ 178622 w 884607"/>
              <a:gd name="connsiteY4" fmla="*/ 858560 h 876724"/>
              <a:gd name="connsiteX5" fmla="*/ 0 w 884607"/>
              <a:gd name="connsiteY5" fmla="*/ 715992 h 876724"/>
              <a:gd name="connsiteX0" fmla="*/ 0 w 884607"/>
              <a:gd name="connsiteY0" fmla="*/ 715992 h 882280"/>
              <a:gd name="connsiteX1" fmla="*/ 232913 w 884607"/>
              <a:gd name="connsiteY1" fmla="*/ 0 h 882280"/>
              <a:gd name="connsiteX2" fmla="*/ 802257 w 884607"/>
              <a:gd name="connsiteY2" fmla="*/ 474453 h 882280"/>
              <a:gd name="connsiteX3" fmla="*/ 745370 w 884607"/>
              <a:gd name="connsiteY3" fmla="*/ 706280 h 882280"/>
              <a:gd name="connsiteX4" fmla="*/ 178622 w 884607"/>
              <a:gd name="connsiteY4" fmla="*/ 858560 h 882280"/>
              <a:gd name="connsiteX5" fmla="*/ 0 w 884607"/>
              <a:gd name="connsiteY5" fmla="*/ 715992 h 882280"/>
              <a:gd name="connsiteX0" fmla="*/ 0 w 884607"/>
              <a:gd name="connsiteY0" fmla="*/ 715992 h 891518"/>
              <a:gd name="connsiteX1" fmla="*/ 232913 w 884607"/>
              <a:gd name="connsiteY1" fmla="*/ 0 h 891518"/>
              <a:gd name="connsiteX2" fmla="*/ 802257 w 884607"/>
              <a:gd name="connsiteY2" fmla="*/ 474453 h 891518"/>
              <a:gd name="connsiteX3" fmla="*/ 745370 w 884607"/>
              <a:gd name="connsiteY3" fmla="*/ 706280 h 891518"/>
              <a:gd name="connsiteX4" fmla="*/ 251746 w 884607"/>
              <a:gd name="connsiteY4" fmla="*/ 867798 h 891518"/>
              <a:gd name="connsiteX5" fmla="*/ 0 w 884607"/>
              <a:gd name="connsiteY5" fmla="*/ 715992 h 891518"/>
              <a:gd name="connsiteX0" fmla="*/ 0 w 884607"/>
              <a:gd name="connsiteY0" fmla="*/ 715992 h 886385"/>
              <a:gd name="connsiteX1" fmla="*/ 232913 w 884607"/>
              <a:gd name="connsiteY1" fmla="*/ 0 h 886385"/>
              <a:gd name="connsiteX2" fmla="*/ 802257 w 884607"/>
              <a:gd name="connsiteY2" fmla="*/ 474453 h 886385"/>
              <a:gd name="connsiteX3" fmla="*/ 745370 w 884607"/>
              <a:gd name="connsiteY3" fmla="*/ 706280 h 886385"/>
              <a:gd name="connsiteX4" fmla="*/ 348056 w 884607"/>
              <a:gd name="connsiteY4" fmla="*/ 862665 h 886385"/>
              <a:gd name="connsiteX5" fmla="*/ 0 w 884607"/>
              <a:gd name="connsiteY5" fmla="*/ 715992 h 886385"/>
              <a:gd name="connsiteX0" fmla="*/ 0 w 884607"/>
              <a:gd name="connsiteY0" fmla="*/ 715992 h 886385"/>
              <a:gd name="connsiteX1" fmla="*/ 232913 w 884607"/>
              <a:gd name="connsiteY1" fmla="*/ 0 h 886385"/>
              <a:gd name="connsiteX2" fmla="*/ 802257 w 884607"/>
              <a:gd name="connsiteY2" fmla="*/ 474453 h 886385"/>
              <a:gd name="connsiteX3" fmla="*/ 745370 w 884607"/>
              <a:gd name="connsiteY3" fmla="*/ 706280 h 886385"/>
              <a:gd name="connsiteX4" fmla="*/ 348056 w 884607"/>
              <a:gd name="connsiteY4" fmla="*/ 862665 h 886385"/>
              <a:gd name="connsiteX5" fmla="*/ 0 w 884607"/>
              <a:gd name="connsiteY5" fmla="*/ 715992 h 886385"/>
              <a:gd name="connsiteX0" fmla="*/ 0 w 884607"/>
              <a:gd name="connsiteY0" fmla="*/ 715992 h 862665"/>
              <a:gd name="connsiteX1" fmla="*/ 232913 w 884607"/>
              <a:gd name="connsiteY1" fmla="*/ 0 h 862665"/>
              <a:gd name="connsiteX2" fmla="*/ 802257 w 884607"/>
              <a:gd name="connsiteY2" fmla="*/ 474453 h 862665"/>
              <a:gd name="connsiteX3" fmla="*/ 745370 w 884607"/>
              <a:gd name="connsiteY3" fmla="*/ 706280 h 862665"/>
              <a:gd name="connsiteX4" fmla="*/ 348056 w 884607"/>
              <a:gd name="connsiteY4" fmla="*/ 862665 h 862665"/>
              <a:gd name="connsiteX5" fmla="*/ 0 w 884607"/>
              <a:gd name="connsiteY5" fmla="*/ 715992 h 862665"/>
              <a:gd name="connsiteX0" fmla="*/ 0 w 884607"/>
              <a:gd name="connsiteY0" fmla="*/ 715992 h 882591"/>
              <a:gd name="connsiteX1" fmla="*/ 232913 w 884607"/>
              <a:gd name="connsiteY1" fmla="*/ 0 h 882591"/>
              <a:gd name="connsiteX2" fmla="*/ 802257 w 884607"/>
              <a:gd name="connsiteY2" fmla="*/ 474453 h 882591"/>
              <a:gd name="connsiteX3" fmla="*/ 745370 w 884607"/>
              <a:gd name="connsiteY3" fmla="*/ 706280 h 882591"/>
              <a:gd name="connsiteX4" fmla="*/ 264125 w 884607"/>
              <a:gd name="connsiteY4" fmla="*/ 882591 h 882591"/>
              <a:gd name="connsiteX5" fmla="*/ 0 w 884607"/>
              <a:gd name="connsiteY5" fmla="*/ 715992 h 882591"/>
              <a:gd name="connsiteX0" fmla="*/ 0 w 884607"/>
              <a:gd name="connsiteY0" fmla="*/ 715992 h 892866"/>
              <a:gd name="connsiteX1" fmla="*/ 232913 w 884607"/>
              <a:gd name="connsiteY1" fmla="*/ 0 h 892866"/>
              <a:gd name="connsiteX2" fmla="*/ 802257 w 884607"/>
              <a:gd name="connsiteY2" fmla="*/ 474453 h 892866"/>
              <a:gd name="connsiteX3" fmla="*/ 745370 w 884607"/>
              <a:gd name="connsiteY3" fmla="*/ 706280 h 892866"/>
              <a:gd name="connsiteX4" fmla="*/ 264125 w 884607"/>
              <a:gd name="connsiteY4" fmla="*/ 882591 h 892866"/>
              <a:gd name="connsiteX5" fmla="*/ 0 w 884607"/>
              <a:gd name="connsiteY5" fmla="*/ 715992 h 892866"/>
              <a:gd name="connsiteX0" fmla="*/ 0 w 884607"/>
              <a:gd name="connsiteY0" fmla="*/ 715992 h 892866"/>
              <a:gd name="connsiteX1" fmla="*/ 232913 w 884607"/>
              <a:gd name="connsiteY1" fmla="*/ 0 h 892866"/>
              <a:gd name="connsiteX2" fmla="*/ 802257 w 884607"/>
              <a:gd name="connsiteY2" fmla="*/ 474453 h 892866"/>
              <a:gd name="connsiteX3" fmla="*/ 745370 w 884607"/>
              <a:gd name="connsiteY3" fmla="*/ 706280 h 892866"/>
              <a:gd name="connsiteX4" fmla="*/ 264125 w 884607"/>
              <a:gd name="connsiteY4" fmla="*/ 882591 h 892866"/>
              <a:gd name="connsiteX5" fmla="*/ 0 w 884607"/>
              <a:gd name="connsiteY5" fmla="*/ 715992 h 892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84607" h="892866">
                <a:moveTo>
                  <a:pt x="0" y="715992"/>
                </a:moveTo>
                <a:cubicBezTo>
                  <a:pt x="198409" y="468701"/>
                  <a:pt x="207034" y="350807"/>
                  <a:pt x="232913" y="0"/>
                </a:cubicBezTo>
                <a:cubicBezTo>
                  <a:pt x="454325" y="373812"/>
                  <a:pt x="596660" y="333556"/>
                  <a:pt x="802257" y="474453"/>
                </a:cubicBezTo>
                <a:cubicBezTo>
                  <a:pt x="884607" y="585504"/>
                  <a:pt x="835059" y="638257"/>
                  <a:pt x="745370" y="706280"/>
                </a:cubicBezTo>
                <a:cubicBezTo>
                  <a:pt x="655681" y="774303"/>
                  <a:pt x="395123" y="892866"/>
                  <a:pt x="264125" y="882591"/>
                </a:cubicBezTo>
                <a:cubicBezTo>
                  <a:pt x="133127" y="872316"/>
                  <a:pt x="8402" y="857898"/>
                  <a:pt x="0" y="715992"/>
                </a:cubicBezTo>
                <a:close/>
              </a:path>
            </a:pathLst>
          </a:custGeom>
          <a:gradFill flip="none" rotWithShape="1">
            <a:gsLst>
              <a:gs pos="0">
                <a:srgbClr val="FF5757"/>
              </a:gs>
              <a:gs pos="100000">
                <a:srgbClr val="FFA7A7"/>
              </a:gs>
            </a:gsLst>
            <a:lin ang="16200000" scaled="1"/>
            <a:tileRect/>
          </a:gradFill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Freeform 64"/>
          <p:cNvSpPr/>
          <p:nvPr/>
        </p:nvSpPr>
        <p:spPr>
          <a:xfrm rot="11601317">
            <a:off x="4099050" y="2693512"/>
            <a:ext cx="624700" cy="630534"/>
          </a:xfrm>
          <a:custGeom>
            <a:avLst/>
            <a:gdLst>
              <a:gd name="connsiteX0" fmla="*/ 0 w 981974"/>
              <a:gd name="connsiteY0" fmla="*/ 816634 h 816634"/>
              <a:gd name="connsiteX1" fmla="*/ 345056 w 981974"/>
              <a:gd name="connsiteY1" fmla="*/ 48883 h 816634"/>
              <a:gd name="connsiteX2" fmla="*/ 914400 w 981974"/>
              <a:gd name="connsiteY2" fmla="*/ 523336 h 816634"/>
              <a:gd name="connsiteX3" fmla="*/ 750498 w 981974"/>
              <a:gd name="connsiteY3" fmla="*/ 635480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112144 w 1026544"/>
              <a:gd name="connsiteY0" fmla="*/ 767751 h 767751"/>
              <a:gd name="connsiteX1" fmla="*/ 0 w 1026544"/>
              <a:gd name="connsiteY1" fmla="*/ 483080 h 767751"/>
              <a:gd name="connsiteX2" fmla="*/ 457200 w 1026544"/>
              <a:gd name="connsiteY2" fmla="*/ 0 h 767751"/>
              <a:gd name="connsiteX3" fmla="*/ 1026544 w 1026544"/>
              <a:gd name="connsiteY3" fmla="*/ 474453 h 767751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99612"/>
              <a:gd name="connsiteY0" fmla="*/ 715992 h 715992"/>
              <a:gd name="connsiteX1" fmla="*/ 232913 w 899612"/>
              <a:gd name="connsiteY1" fmla="*/ 0 h 715992"/>
              <a:gd name="connsiteX2" fmla="*/ 802257 w 899612"/>
              <a:gd name="connsiteY2" fmla="*/ 474453 h 715992"/>
              <a:gd name="connsiteX3" fmla="*/ 817043 w 899612"/>
              <a:gd name="connsiteY3" fmla="*/ 485341 h 715992"/>
              <a:gd name="connsiteX0" fmla="*/ 0 w 899612"/>
              <a:gd name="connsiteY0" fmla="*/ 715992 h 715992"/>
              <a:gd name="connsiteX1" fmla="*/ 232913 w 899612"/>
              <a:gd name="connsiteY1" fmla="*/ 0 h 715992"/>
              <a:gd name="connsiteX2" fmla="*/ 802257 w 899612"/>
              <a:gd name="connsiteY2" fmla="*/ 474453 h 715992"/>
              <a:gd name="connsiteX3" fmla="*/ 681062 w 899612"/>
              <a:gd name="connsiteY3" fmla="*/ 659482 h 715992"/>
              <a:gd name="connsiteX0" fmla="*/ 0 w 899612"/>
              <a:gd name="connsiteY0" fmla="*/ 715992 h 775294"/>
              <a:gd name="connsiteX1" fmla="*/ 232913 w 899612"/>
              <a:gd name="connsiteY1" fmla="*/ 0 h 775294"/>
              <a:gd name="connsiteX2" fmla="*/ 802257 w 899612"/>
              <a:gd name="connsiteY2" fmla="*/ 474453 h 775294"/>
              <a:gd name="connsiteX3" fmla="*/ 566698 w 899612"/>
              <a:gd name="connsiteY3" fmla="*/ 775294 h 775294"/>
              <a:gd name="connsiteX0" fmla="*/ 0 w 884607"/>
              <a:gd name="connsiteY0" fmla="*/ 715992 h 775294"/>
              <a:gd name="connsiteX1" fmla="*/ 232913 w 884607"/>
              <a:gd name="connsiteY1" fmla="*/ 0 h 775294"/>
              <a:gd name="connsiteX2" fmla="*/ 802257 w 884607"/>
              <a:gd name="connsiteY2" fmla="*/ 474453 h 775294"/>
              <a:gd name="connsiteX3" fmla="*/ 745370 w 884607"/>
              <a:gd name="connsiteY3" fmla="*/ 706280 h 775294"/>
              <a:gd name="connsiteX4" fmla="*/ 566698 w 884607"/>
              <a:gd name="connsiteY4" fmla="*/ 775294 h 775294"/>
              <a:gd name="connsiteX0" fmla="*/ 0 w 884607"/>
              <a:gd name="connsiteY0" fmla="*/ 715992 h 851435"/>
              <a:gd name="connsiteX1" fmla="*/ 232913 w 884607"/>
              <a:gd name="connsiteY1" fmla="*/ 0 h 851435"/>
              <a:gd name="connsiteX2" fmla="*/ 802257 w 884607"/>
              <a:gd name="connsiteY2" fmla="*/ 474453 h 851435"/>
              <a:gd name="connsiteX3" fmla="*/ 745370 w 884607"/>
              <a:gd name="connsiteY3" fmla="*/ 706280 h 851435"/>
              <a:gd name="connsiteX4" fmla="*/ 283325 w 884607"/>
              <a:gd name="connsiteY4" fmla="*/ 851435 h 851435"/>
              <a:gd name="connsiteX0" fmla="*/ 0 w 884607"/>
              <a:gd name="connsiteY0" fmla="*/ 715992 h 851435"/>
              <a:gd name="connsiteX1" fmla="*/ 232913 w 884607"/>
              <a:gd name="connsiteY1" fmla="*/ 0 h 851435"/>
              <a:gd name="connsiteX2" fmla="*/ 802257 w 884607"/>
              <a:gd name="connsiteY2" fmla="*/ 474453 h 851435"/>
              <a:gd name="connsiteX3" fmla="*/ 745370 w 884607"/>
              <a:gd name="connsiteY3" fmla="*/ 706280 h 851435"/>
              <a:gd name="connsiteX4" fmla="*/ 283325 w 884607"/>
              <a:gd name="connsiteY4" fmla="*/ 851435 h 851435"/>
              <a:gd name="connsiteX5" fmla="*/ 0 w 884607"/>
              <a:gd name="connsiteY5" fmla="*/ 715992 h 851435"/>
              <a:gd name="connsiteX0" fmla="*/ 0 w 884607"/>
              <a:gd name="connsiteY0" fmla="*/ 715992 h 851435"/>
              <a:gd name="connsiteX1" fmla="*/ 232913 w 884607"/>
              <a:gd name="connsiteY1" fmla="*/ 0 h 851435"/>
              <a:gd name="connsiteX2" fmla="*/ 802257 w 884607"/>
              <a:gd name="connsiteY2" fmla="*/ 474453 h 851435"/>
              <a:gd name="connsiteX3" fmla="*/ 745370 w 884607"/>
              <a:gd name="connsiteY3" fmla="*/ 706280 h 851435"/>
              <a:gd name="connsiteX4" fmla="*/ 283325 w 884607"/>
              <a:gd name="connsiteY4" fmla="*/ 851435 h 851435"/>
              <a:gd name="connsiteX5" fmla="*/ 0 w 884607"/>
              <a:gd name="connsiteY5" fmla="*/ 715992 h 851435"/>
              <a:gd name="connsiteX0" fmla="*/ 0 w 884607"/>
              <a:gd name="connsiteY0" fmla="*/ 715992 h 869599"/>
              <a:gd name="connsiteX1" fmla="*/ 232913 w 884607"/>
              <a:gd name="connsiteY1" fmla="*/ 0 h 869599"/>
              <a:gd name="connsiteX2" fmla="*/ 802257 w 884607"/>
              <a:gd name="connsiteY2" fmla="*/ 474453 h 869599"/>
              <a:gd name="connsiteX3" fmla="*/ 745370 w 884607"/>
              <a:gd name="connsiteY3" fmla="*/ 706280 h 869599"/>
              <a:gd name="connsiteX4" fmla="*/ 283325 w 884607"/>
              <a:gd name="connsiteY4" fmla="*/ 851435 h 869599"/>
              <a:gd name="connsiteX5" fmla="*/ 0 w 884607"/>
              <a:gd name="connsiteY5" fmla="*/ 715992 h 869599"/>
              <a:gd name="connsiteX0" fmla="*/ 0 w 884607"/>
              <a:gd name="connsiteY0" fmla="*/ 715992 h 876724"/>
              <a:gd name="connsiteX1" fmla="*/ 232913 w 884607"/>
              <a:gd name="connsiteY1" fmla="*/ 0 h 876724"/>
              <a:gd name="connsiteX2" fmla="*/ 802257 w 884607"/>
              <a:gd name="connsiteY2" fmla="*/ 474453 h 876724"/>
              <a:gd name="connsiteX3" fmla="*/ 745370 w 884607"/>
              <a:gd name="connsiteY3" fmla="*/ 706280 h 876724"/>
              <a:gd name="connsiteX4" fmla="*/ 178622 w 884607"/>
              <a:gd name="connsiteY4" fmla="*/ 858560 h 876724"/>
              <a:gd name="connsiteX5" fmla="*/ 0 w 884607"/>
              <a:gd name="connsiteY5" fmla="*/ 715992 h 876724"/>
              <a:gd name="connsiteX0" fmla="*/ 0 w 884607"/>
              <a:gd name="connsiteY0" fmla="*/ 715992 h 882280"/>
              <a:gd name="connsiteX1" fmla="*/ 232913 w 884607"/>
              <a:gd name="connsiteY1" fmla="*/ 0 h 882280"/>
              <a:gd name="connsiteX2" fmla="*/ 802257 w 884607"/>
              <a:gd name="connsiteY2" fmla="*/ 474453 h 882280"/>
              <a:gd name="connsiteX3" fmla="*/ 745370 w 884607"/>
              <a:gd name="connsiteY3" fmla="*/ 706280 h 882280"/>
              <a:gd name="connsiteX4" fmla="*/ 178622 w 884607"/>
              <a:gd name="connsiteY4" fmla="*/ 858560 h 882280"/>
              <a:gd name="connsiteX5" fmla="*/ 0 w 884607"/>
              <a:gd name="connsiteY5" fmla="*/ 715992 h 882280"/>
              <a:gd name="connsiteX0" fmla="*/ 0 w 884607"/>
              <a:gd name="connsiteY0" fmla="*/ 715992 h 891518"/>
              <a:gd name="connsiteX1" fmla="*/ 232913 w 884607"/>
              <a:gd name="connsiteY1" fmla="*/ 0 h 891518"/>
              <a:gd name="connsiteX2" fmla="*/ 802257 w 884607"/>
              <a:gd name="connsiteY2" fmla="*/ 474453 h 891518"/>
              <a:gd name="connsiteX3" fmla="*/ 745370 w 884607"/>
              <a:gd name="connsiteY3" fmla="*/ 706280 h 891518"/>
              <a:gd name="connsiteX4" fmla="*/ 251746 w 884607"/>
              <a:gd name="connsiteY4" fmla="*/ 867798 h 891518"/>
              <a:gd name="connsiteX5" fmla="*/ 0 w 884607"/>
              <a:gd name="connsiteY5" fmla="*/ 715992 h 891518"/>
              <a:gd name="connsiteX0" fmla="*/ 0 w 884607"/>
              <a:gd name="connsiteY0" fmla="*/ 715992 h 886385"/>
              <a:gd name="connsiteX1" fmla="*/ 232913 w 884607"/>
              <a:gd name="connsiteY1" fmla="*/ 0 h 886385"/>
              <a:gd name="connsiteX2" fmla="*/ 802257 w 884607"/>
              <a:gd name="connsiteY2" fmla="*/ 474453 h 886385"/>
              <a:gd name="connsiteX3" fmla="*/ 745370 w 884607"/>
              <a:gd name="connsiteY3" fmla="*/ 706280 h 886385"/>
              <a:gd name="connsiteX4" fmla="*/ 348056 w 884607"/>
              <a:gd name="connsiteY4" fmla="*/ 862665 h 886385"/>
              <a:gd name="connsiteX5" fmla="*/ 0 w 884607"/>
              <a:gd name="connsiteY5" fmla="*/ 715992 h 886385"/>
              <a:gd name="connsiteX0" fmla="*/ 0 w 884607"/>
              <a:gd name="connsiteY0" fmla="*/ 715992 h 886385"/>
              <a:gd name="connsiteX1" fmla="*/ 232913 w 884607"/>
              <a:gd name="connsiteY1" fmla="*/ 0 h 886385"/>
              <a:gd name="connsiteX2" fmla="*/ 802257 w 884607"/>
              <a:gd name="connsiteY2" fmla="*/ 474453 h 886385"/>
              <a:gd name="connsiteX3" fmla="*/ 745370 w 884607"/>
              <a:gd name="connsiteY3" fmla="*/ 706280 h 886385"/>
              <a:gd name="connsiteX4" fmla="*/ 348056 w 884607"/>
              <a:gd name="connsiteY4" fmla="*/ 862665 h 886385"/>
              <a:gd name="connsiteX5" fmla="*/ 0 w 884607"/>
              <a:gd name="connsiteY5" fmla="*/ 715992 h 886385"/>
              <a:gd name="connsiteX0" fmla="*/ 0 w 884607"/>
              <a:gd name="connsiteY0" fmla="*/ 715992 h 862665"/>
              <a:gd name="connsiteX1" fmla="*/ 232913 w 884607"/>
              <a:gd name="connsiteY1" fmla="*/ 0 h 862665"/>
              <a:gd name="connsiteX2" fmla="*/ 802257 w 884607"/>
              <a:gd name="connsiteY2" fmla="*/ 474453 h 862665"/>
              <a:gd name="connsiteX3" fmla="*/ 745370 w 884607"/>
              <a:gd name="connsiteY3" fmla="*/ 706280 h 862665"/>
              <a:gd name="connsiteX4" fmla="*/ 348056 w 884607"/>
              <a:gd name="connsiteY4" fmla="*/ 862665 h 862665"/>
              <a:gd name="connsiteX5" fmla="*/ 0 w 884607"/>
              <a:gd name="connsiteY5" fmla="*/ 715992 h 862665"/>
              <a:gd name="connsiteX0" fmla="*/ 0 w 884607"/>
              <a:gd name="connsiteY0" fmla="*/ 715992 h 882591"/>
              <a:gd name="connsiteX1" fmla="*/ 232913 w 884607"/>
              <a:gd name="connsiteY1" fmla="*/ 0 h 882591"/>
              <a:gd name="connsiteX2" fmla="*/ 802257 w 884607"/>
              <a:gd name="connsiteY2" fmla="*/ 474453 h 882591"/>
              <a:gd name="connsiteX3" fmla="*/ 745370 w 884607"/>
              <a:gd name="connsiteY3" fmla="*/ 706280 h 882591"/>
              <a:gd name="connsiteX4" fmla="*/ 264125 w 884607"/>
              <a:gd name="connsiteY4" fmla="*/ 882591 h 882591"/>
              <a:gd name="connsiteX5" fmla="*/ 0 w 884607"/>
              <a:gd name="connsiteY5" fmla="*/ 715992 h 882591"/>
              <a:gd name="connsiteX0" fmla="*/ 0 w 884607"/>
              <a:gd name="connsiteY0" fmla="*/ 715992 h 892866"/>
              <a:gd name="connsiteX1" fmla="*/ 232913 w 884607"/>
              <a:gd name="connsiteY1" fmla="*/ 0 h 892866"/>
              <a:gd name="connsiteX2" fmla="*/ 802257 w 884607"/>
              <a:gd name="connsiteY2" fmla="*/ 474453 h 892866"/>
              <a:gd name="connsiteX3" fmla="*/ 745370 w 884607"/>
              <a:gd name="connsiteY3" fmla="*/ 706280 h 892866"/>
              <a:gd name="connsiteX4" fmla="*/ 264125 w 884607"/>
              <a:gd name="connsiteY4" fmla="*/ 882591 h 892866"/>
              <a:gd name="connsiteX5" fmla="*/ 0 w 884607"/>
              <a:gd name="connsiteY5" fmla="*/ 715992 h 892866"/>
              <a:gd name="connsiteX0" fmla="*/ 0 w 884607"/>
              <a:gd name="connsiteY0" fmla="*/ 715992 h 892866"/>
              <a:gd name="connsiteX1" fmla="*/ 232913 w 884607"/>
              <a:gd name="connsiteY1" fmla="*/ 0 h 892866"/>
              <a:gd name="connsiteX2" fmla="*/ 802257 w 884607"/>
              <a:gd name="connsiteY2" fmla="*/ 474453 h 892866"/>
              <a:gd name="connsiteX3" fmla="*/ 745370 w 884607"/>
              <a:gd name="connsiteY3" fmla="*/ 706280 h 892866"/>
              <a:gd name="connsiteX4" fmla="*/ 264125 w 884607"/>
              <a:gd name="connsiteY4" fmla="*/ 882591 h 892866"/>
              <a:gd name="connsiteX5" fmla="*/ 0 w 884607"/>
              <a:gd name="connsiteY5" fmla="*/ 715992 h 892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84607" h="892866">
                <a:moveTo>
                  <a:pt x="0" y="715992"/>
                </a:moveTo>
                <a:cubicBezTo>
                  <a:pt x="198409" y="468701"/>
                  <a:pt x="207034" y="350807"/>
                  <a:pt x="232913" y="0"/>
                </a:cubicBezTo>
                <a:cubicBezTo>
                  <a:pt x="454325" y="373812"/>
                  <a:pt x="596660" y="333556"/>
                  <a:pt x="802257" y="474453"/>
                </a:cubicBezTo>
                <a:cubicBezTo>
                  <a:pt x="884607" y="585504"/>
                  <a:pt x="835059" y="638257"/>
                  <a:pt x="745370" y="706280"/>
                </a:cubicBezTo>
                <a:cubicBezTo>
                  <a:pt x="655681" y="774303"/>
                  <a:pt x="395123" y="892866"/>
                  <a:pt x="264125" y="882591"/>
                </a:cubicBezTo>
                <a:cubicBezTo>
                  <a:pt x="133127" y="872316"/>
                  <a:pt x="8402" y="857898"/>
                  <a:pt x="0" y="715992"/>
                </a:cubicBezTo>
                <a:close/>
              </a:path>
            </a:pathLst>
          </a:custGeom>
          <a:gradFill flip="none" rotWithShape="1">
            <a:gsLst>
              <a:gs pos="0">
                <a:srgbClr val="FF5757"/>
              </a:gs>
              <a:gs pos="100000">
                <a:srgbClr val="FFA7A7"/>
              </a:gs>
            </a:gsLst>
            <a:lin ang="16200000" scaled="1"/>
            <a:tileRect/>
          </a:gradFill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6" name="Freeform 65"/>
          <p:cNvSpPr/>
          <p:nvPr/>
        </p:nvSpPr>
        <p:spPr>
          <a:xfrm rot="11601317">
            <a:off x="2110159" y="2913662"/>
            <a:ext cx="479056" cy="483530"/>
          </a:xfrm>
          <a:custGeom>
            <a:avLst/>
            <a:gdLst>
              <a:gd name="connsiteX0" fmla="*/ 0 w 981974"/>
              <a:gd name="connsiteY0" fmla="*/ 816634 h 816634"/>
              <a:gd name="connsiteX1" fmla="*/ 345056 w 981974"/>
              <a:gd name="connsiteY1" fmla="*/ 48883 h 816634"/>
              <a:gd name="connsiteX2" fmla="*/ 914400 w 981974"/>
              <a:gd name="connsiteY2" fmla="*/ 523336 h 816634"/>
              <a:gd name="connsiteX3" fmla="*/ 750498 w 981974"/>
              <a:gd name="connsiteY3" fmla="*/ 635480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112144 w 1026544"/>
              <a:gd name="connsiteY0" fmla="*/ 767751 h 767751"/>
              <a:gd name="connsiteX1" fmla="*/ 0 w 1026544"/>
              <a:gd name="connsiteY1" fmla="*/ 483080 h 767751"/>
              <a:gd name="connsiteX2" fmla="*/ 457200 w 1026544"/>
              <a:gd name="connsiteY2" fmla="*/ 0 h 767751"/>
              <a:gd name="connsiteX3" fmla="*/ 1026544 w 1026544"/>
              <a:gd name="connsiteY3" fmla="*/ 474453 h 767751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99612"/>
              <a:gd name="connsiteY0" fmla="*/ 715992 h 715992"/>
              <a:gd name="connsiteX1" fmla="*/ 232913 w 899612"/>
              <a:gd name="connsiteY1" fmla="*/ 0 h 715992"/>
              <a:gd name="connsiteX2" fmla="*/ 802257 w 899612"/>
              <a:gd name="connsiteY2" fmla="*/ 474453 h 715992"/>
              <a:gd name="connsiteX3" fmla="*/ 817043 w 899612"/>
              <a:gd name="connsiteY3" fmla="*/ 485341 h 715992"/>
              <a:gd name="connsiteX0" fmla="*/ 0 w 899612"/>
              <a:gd name="connsiteY0" fmla="*/ 715992 h 715992"/>
              <a:gd name="connsiteX1" fmla="*/ 232913 w 899612"/>
              <a:gd name="connsiteY1" fmla="*/ 0 h 715992"/>
              <a:gd name="connsiteX2" fmla="*/ 802257 w 899612"/>
              <a:gd name="connsiteY2" fmla="*/ 474453 h 715992"/>
              <a:gd name="connsiteX3" fmla="*/ 681062 w 899612"/>
              <a:gd name="connsiteY3" fmla="*/ 659482 h 715992"/>
              <a:gd name="connsiteX0" fmla="*/ 0 w 899612"/>
              <a:gd name="connsiteY0" fmla="*/ 715992 h 775294"/>
              <a:gd name="connsiteX1" fmla="*/ 232913 w 899612"/>
              <a:gd name="connsiteY1" fmla="*/ 0 h 775294"/>
              <a:gd name="connsiteX2" fmla="*/ 802257 w 899612"/>
              <a:gd name="connsiteY2" fmla="*/ 474453 h 775294"/>
              <a:gd name="connsiteX3" fmla="*/ 566698 w 899612"/>
              <a:gd name="connsiteY3" fmla="*/ 775294 h 775294"/>
              <a:gd name="connsiteX0" fmla="*/ 0 w 884607"/>
              <a:gd name="connsiteY0" fmla="*/ 715992 h 775294"/>
              <a:gd name="connsiteX1" fmla="*/ 232913 w 884607"/>
              <a:gd name="connsiteY1" fmla="*/ 0 h 775294"/>
              <a:gd name="connsiteX2" fmla="*/ 802257 w 884607"/>
              <a:gd name="connsiteY2" fmla="*/ 474453 h 775294"/>
              <a:gd name="connsiteX3" fmla="*/ 745370 w 884607"/>
              <a:gd name="connsiteY3" fmla="*/ 706280 h 775294"/>
              <a:gd name="connsiteX4" fmla="*/ 566698 w 884607"/>
              <a:gd name="connsiteY4" fmla="*/ 775294 h 775294"/>
              <a:gd name="connsiteX0" fmla="*/ 0 w 884607"/>
              <a:gd name="connsiteY0" fmla="*/ 715992 h 851435"/>
              <a:gd name="connsiteX1" fmla="*/ 232913 w 884607"/>
              <a:gd name="connsiteY1" fmla="*/ 0 h 851435"/>
              <a:gd name="connsiteX2" fmla="*/ 802257 w 884607"/>
              <a:gd name="connsiteY2" fmla="*/ 474453 h 851435"/>
              <a:gd name="connsiteX3" fmla="*/ 745370 w 884607"/>
              <a:gd name="connsiteY3" fmla="*/ 706280 h 851435"/>
              <a:gd name="connsiteX4" fmla="*/ 283325 w 884607"/>
              <a:gd name="connsiteY4" fmla="*/ 851435 h 851435"/>
              <a:gd name="connsiteX0" fmla="*/ 0 w 884607"/>
              <a:gd name="connsiteY0" fmla="*/ 715992 h 851435"/>
              <a:gd name="connsiteX1" fmla="*/ 232913 w 884607"/>
              <a:gd name="connsiteY1" fmla="*/ 0 h 851435"/>
              <a:gd name="connsiteX2" fmla="*/ 802257 w 884607"/>
              <a:gd name="connsiteY2" fmla="*/ 474453 h 851435"/>
              <a:gd name="connsiteX3" fmla="*/ 745370 w 884607"/>
              <a:gd name="connsiteY3" fmla="*/ 706280 h 851435"/>
              <a:gd name="connsiteX4" fmla="*/ 283325 w 884607"/>
              <a:gd name="connsiteY4" fmla="*/ 851435 h 851435"/>
              <a:gd name="connsiteX5" fmla="*/ 0 w 884607"/>
              <a:gd name="connsiteY5" fmla="*/ 715992 h 851435"/>
              <a:gd name="connsiteX0" fmla="*/ 0 w 884607"/>
              <a:gd name="connsiteY0" fmla="*/ 715992 h 851435"/>
              <a:gd name="connsiteX1" fmla="*/ 232913 w 884607"/>
              <a:gd name="connsiteY1" fmla="*/ 0 h 851435"/>
              <a:gd name="connsiteX2" fmla="*/ 802257 w 884607"/>
              <a:gd name="connsiteY2" fmla="*/ 474453 h 851435"/>
              <a:gd name="connsiteX3" fmla="*/ 745370 w 884607"/>
              <a:gd name="connsiteY3" fmla="*/ 706280 h 851435"/>
              <a:gd name="connsiteX4" fmla="*/ 283325 w 884607"/>
              <a:gd name="connsiteY4" fmla="*/ 851435 h 851435"/>
              <a:gd name="connsiteX5" fmla="*/ 0 w 884607"/>
              <a:gd name="connsiteY5" fmla="*/ 715992 h 851435"/>
              <a:gd name="connsiteX0" fmla="*/ 0 w 884607"/>
              <a:gd name="connsiteY0" fmla="*/ 715992 h 869599"/>
              <a:gd name="connsiteX1" fmla="*/ 232913 w 884607"/>
              <a:gd name="connsiteY1" fmla="*/ 0 h 869599"/>
              <a:gd name="connsiteX2" fmla="*/ 802257 w 884607"/>
              <a:gd name="connsiteY2" fmla="*/ 474453 h 869599"/>
              <a:gd name="connsiteX3" fmla="*/ 745370 w 884607"/>
              <a:gd name="connsiteY3" fmla="*/ 706280 h 869599"/>
              <a:gd name="connsiteX4" fmla="*/ 283325 w 884607"/>
              <a:gd name="connsiteY4" fmla="*/ 851435 h 869599"/>
              <a:gd name="connsiteX5" fmla="*/ 0 w 884607"/>
              <a:gd name="connsiteY5" fmla="*/ 715992 h 869599"/>
              <a:gd name="connsiteX0" fmla="*/ 0 w 884607"/>
              <a:gd name="connsiteY0" fmla="*/ 715992 h 876724"/>
              <a:gd name="connsiteX1" fmla="*/ 232913 w 884607"/>
              <a:gd name="connsiteY1" fmla="*/ 0 h 876724"/>
              <a:gd name="connsiteX2" fmla="*/ 802257 w 884607"/>
              <a:gd name="connsiteY2" fmla="*/ 474453 h 876724"/>
              <a:gd name="connsiteX3" fmla="*/ 745370 w 884607"/>
              <a:gd name="connsiteY3" fmla="*/ 706280 h 876724"/>
              <a:gd name="connsiteX4" fmla="*/ 178622 w 884607"/>
              <a:gd name="connsiteY4" fmla="*/ 858560 h 876724"/>
              <a:gd name="connsiteX5" fmla="*/ 0 w 884607"/>
              <a:gd name="connsiteY5" fmla="*/ 715992 h 876724"/>
              <a:gd name="connsiteX0" fmla="*/ 0 w 884607"/>
              <a:gd name="connsiteY0" fmla="*/ 715992 h 882280"/>
              <a:gd name="connsiteX1" fmla="*/ 232913 w 884607"/>
              <a:gd name="connsiteY1" fmla="*/ 0 h 882280"/>
              <a:gd name="connsiteX2" fmla="*/ 802257 w 884607"/>
              <a:gd name="connsiteY2" fmla="*/ 474453 h 882280"/>
              <a:gd name="connsiteX3" fmla="*/ 745370 w 884607"/>
              <a:gd name="connsiteY3" fmla="*/ 706280 h 882280"/>
              <a:gd name="connsiteX4" fmla="*/ 178622 w 884607"/>
              <a:gd name="connsiteY4" fmla="*/ 858560 h 882280"/>
              <a:gd name="connsiteX5" fmla="*/ 0 w 884607"/>
              <a:gd name="connsiteY5" fmla="*/ 715992 h 882280"/>
              <a:gd name="connsiteX0" fmla="*/ 0 w 884607"/>
              <a:gd name="connsiteY0" fmla="*/ 715992 h 891518"/>
              <a:gd name="connsiteX1" fmla="*/ 232913 w 884607"/>
              <a:gd name="connsiteY1" fmla="*/ 0 h 891518"/>
              <a:gd name="connsiteX2" fmla="*/ 802257 w 884607"/>
              <a:gd name="connsiteY2" fmla="*/ 474453 h 891518"/>
              <a:gd name="connsiteX3" fmla="*/ 745370 w 884607"/>
              <a:gd name="connsiteY3" fmla="*/ 706280 h 891518"/>
              <a:gd name="connsiteX4" fmla="*/ 251746 w 884607"/>
              <a:gd name="connsiteY4" fmla="*/ 867798 h 891518"/>
              <a:gd name="connsiteX5" fmla="*/ 0 w 884607"/>
              <a:gd name="connsiteY5" fmla="*/ 715992 h 891518"/>
              <a:gd name="connsiteX0" fmla="*/ 0 w 884607"/>
              <a:gd name="connsiteY0" fmla="*/ 715992 h 886385"/>
              <a:gd name="connsiteX1" fmla="*/ 232913 w 884607"/>
              <a:gd name="connsiteY1" fmla="*/ 0 h 886385"/>
              <a:gd name="connsiteX2" fmla="*/ 802257 w 884607"/>
              <a:gd name="connsiteY2" fmla="*/ 474453 h 886385"/>
              <a:gd name="connsiteX3" fmla="*/ 745370 w 884607"/>
              <a:gd name="connsiteY3" fmla="*/ 706280 h 886385"/>
              <a:gd name="connsiteX4" fmla="*/ 348056 w 884607"/>
              <a:gd name="connsiteY4" fmla="*/ 862665 h 886385"/>
              <a:gd name="connsiteX5" fmla="*/ 0 w 884607"/>
              <a:gd name="connsiteY5" fmla="*/ 715992 h 886385"/>
              <a:gd name="connsiteX0" fmla="*/ 0 w 884607"/>
              <a:gd name="connsiteY0" fmla="*/ 715992 h 886385"/>
              <a:gd name="connsiteX1" fmla="*/ 232913 w 884607"/>
              <a:gd name="connsiteY1" fmla="*/ 0 h 886385"/>
              <a:gd name="connsiteX2" fmla="*/ 802257 w 884607"/>
              <a:gd name="connsiteY2" fmla="*/ 474453 h 886385"/>
              <a:gd name="connsiteX3" fmla="*/ 745370 w 884607"/>
              <a:gd name="connsiteY3" fmla="*/ 706280 h 886385"/>
              <a:gd name="connsiteX4" fmla="*/ 348056 w 884607"/>
              <a:gd name="connsiteY4" fmla="*/ 862665 h 886385"/>
              <a:gd name="connsiteX5" fmla="*/ 0 w 884607"/>
              <a:gd name="connsiteY5" fmla="*/ 715992 h 886385"/>
              <a:gd name="connsiteX0" fmla="*/ 0 w 884607"/>
              <a:gd name="connsiteY0" fmla="*/ 715992 h 862665"/>
              <a:gd name="connsiteX1" fmla="*/ 232913 w 884607"/>
              <a:gd name="connsiteY1" fmla="*/ 0 h 862665"/>
              <a:gd name="connsiteX2" fmla="*/ 802257 w 884607"/>
              <a:gd name="connsiteY2" fmla="*/ 474453 h 862665"/>
              <a:gd name="connsiteX3" fmla="*/ 745370 w 884607"/>
              <a:gd name="connsiteY3" fmla="*/ 706280 h 862665"/>
              <a:gd name="connsiteX4" fmla="*/ 348056 w 884607"/>
              <a:gd name="connsiteY4" fmla="*/ 862665 h 862665"/>
              <a:gd name="connsiteX5" fmla="*/ 0 w 884607"/>
              <a:gd name="connsiteY5" fmla="*/ 715992 h 862665"/>
              <a:gd name="connsiteX0" fmla="*/ 0 w 884607"/>
              <a:gd name="connsiteY0" fmla="*/ 715992 h 882591"/>
              <a:gd name="connsiteX1" fmla="*/ 232913 w 884607"/>
              <a:gd name="connsiteY1" fmla="*/ 0 h 882591"/>
              <a:gd name="connsiteX2" fmla="*/ 802257 w 884607"/>
              <a:gd name="connsiteY2" fmla="*/ 474453 h 882591"/>
              <a:gd name="connsiteX3" fmla="*/ 745370 w 884607"/>
              <a:gd name="connsiteY3" fmla="*/ 706280 h 882591"/>
              <a:gd name="connsiteX4" fmla="*/ 264125 w 884607"/>
              <a:gd name="connsiteY4" fmla="*/ 882591 h 882591"/>
              <a:gd name="connsiteX5" fmla="*/ 0 w 884607"/>
              <a:gd name="connsiteY5" fmla="*/ 715992 h 882591"/>
              <a:gd name="connsiteX0" fmla="*/ 0 w 884607"/>
              <a:gd name="connsiteY0" fmla="*/ 715992 h 892866"/>
              <a:gd name="connsiteX1" fmla="*/ 232913 w 884607"/>
              <a:gd name="connsiteY1" fmla="*/ 0 h 892866"/>
              <a:gd name="connsiteX2" fmla="*/ 802257 w 884607"/>
              <a:gd name="connsiteY2" fmla="*/ 474453 h 892866"/>
              <a:gd name="connsiteX3" fmla="*/ 745370 w 884607"/>
              <a:gd name="connsiteY3" fmla="*/ 706280 h 892866"/>
              <a:gd name="connsiteX4" fmla="*/ 264125 w 884607"/>
              <a:gd name="connsiteY4" fmla="*/ 882591 h 892866"/>
              <a:gd name="connsiteX5" fmla="*/ 0 w 884607"/>
              <a:gd name="connsiteY5" fmla="*/ 715992 h 892866"/>
              <a:gd name="connsiteX0" fmla="*/ 0 w 884607"/>
              <a:gd name="connsiteY0" fmla="*/ 715992 h 892866"/>
              <a:gd name="connsiteX1" fmla="*/ 232913 w 884607"/>
              <a:gd name="connsiteY1" fmla="*/ 0 h 892866"/>
              <a:gd name="connsiteX2" fmla="*/ 802257 w 884607"/>
              <a:gd name="connsiteY2" fmla="*/ 474453 h 892866"/>
              <a:gd name="connsiteX3" fmla="*/ 745370 w 884607"/>
              <a:gd name="connsiteY3" fmla="*/ 706280 h 892866"/>
              <a:gd name="connsiteX4" fmla="*/ 264125 w 884607"/>
              <a:gd name="connsiteY4" fmla="*/ 882591 h 892866"/>
              <a:gd name="connsiteX5" fmla="*/ 0 w 884607"/>
              <a:gd name="connsiteY5" fmla="*/ 715992 h 892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84607" h="892866">
                <a:moveTo>
                  <a:pt x="0" y="715992"/>
                </a:moveTo>
                <a:cubicBezTo>
                  <a:pt x="198409" y="468701"/>
                  <a:pt x="207034" y="350807"/>
                  <a:pt x="232913" y="0"/>
                </a:cubicBezTo>
                <a:cubicBezTo>
                  <a:pt x="454325" y="373812"/>
                  <a:pt x="596660" y="333556"/>
                  <a:pt x="802257" y="474453"/>
                </a:cubicBezTo>
                <a:cubicBezTo>
                  <a:pt x="884607" y="585504"/>
                  <a:pt x="835059" y="638257"/>
                  <a:pt x="745370" y="706280"/>
                </a:cubicBezTo>
                <a:cubicBezTo>
                  <a:pt x="655681" y="774303"/>
                  <a:pt x="395123" y="892866"/>
                  <a:pt x="264125" y="882591"/>
                </a:cubicBezTo>
                <a:cubicBezTo>
                  <a:pt x="133127" y="872316"/>
                  <a:pt x="8402" y="857898"/>
                  <a:pt x="0" y="715992"/>
                </a:cubicBezTo>
                <a:close/>
              </a:path>
            </a:pathLst>
          </a:custGeom>
          <a:gradFill flip="none" rotWithShape="1">
            <a:gsLst>
              <a:gs pos="0">
                <a:srgbClr val="FF5757"/>
              </a:gs>
              <a:gs pos="100000">
                <a:srgbClr val="FFA7A7"/>
              </a:gs>
            </a:gsLst>
            <a:lin ang="16200000" scaled="1"/>
            <a:tileRect/>
          </a:gradFill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7" name="Freeform 66"/>
          <p:cNvSpPr/>
          <p:nvPr/>
        </p:nvSpPr>
        <p:spPr>
          <a:xfrm>
            <a:off x="1356912" y="1702542"/>
            <a:ext cx="5421826" cy="1799992"/>
          </a:xfrm>
          <a:custGeom>
            <a:avLst/>
            <a:gdLst>
              <a:gd name="connsiteX0" fmla="*/ 11502 w 8150524"/>
              <a:gd name="connsiteY0" fmla="*/ 2690003 h 2920041"/>
              <a:gd name="connsiteX1" fmla="*/ 1547004 w 8150524"/>
              <a:gd name="connsiteY1" fmla="*/ 2198298 h 2920041"/>
              <a:gd name="connsiteX2" fmla="*/ 4367842 w 8150524"/>
              <a:gd name="connsiteY2" fmla="*/ 2060275 h 2920041"/>
              <a:gd name="connsiteX3" fmla="*/ 8120332 w 8150524"/>
              <a:gd name="connsiteY3" fmla="*/ 1171754 h 2920041"/>
              <a:gd name="connsiteX4" fmla="*/ 4548996 w 8150524"/>
              <a:gd name="connsiteY4" fmla="*/ 58947 h 2920041"/>
              <a:gd name="connsiteX5" fmla="*/ 1616015 w 8150524"/>
              <a:gd name="connsiteY5" fmla="*/ 818071 h 2920041"/>
              <a:gd name="connsiteX6" fmla="*/ 11502 w 8150524"/>
              <a:gd name="connsiteY6" fmla="*/ 2690003 h 2920041"/>
              <a:gd name="connsiteX0" fmla="*/ 11502 w 8150524"/>
              <a:gd name="connsiteY0" fmla="*/ 2690003 h 2920041"/>
              <a:gd name="connsiteX1" fmla="*/ 1547004 w 8150524"/>
              <a:gd name="connsiteY1" fmla="*/ 2198298 h 2920041"/>
              <a:gd name="connsiteX2" fmla="*/ 4367842 w 8150524"/>
              <a:gd name="connsiteY2" fmla="*/ 2060275 h 2920041"/>
              <a:gd name="connsiteX3" fmla="*/ 8120332 w 8150524"/>
              <a:gd name="connsiteY3" fmla="*/ 1171754 h 2920041"/>
              <a:gd name="connsiteX4" fmla="*/ 4548996 w 8150524"/>
              <a:gd name="connsiteY4" fmla="*/ 58947 h 2920041"/>
              <a:gd name="connsiteX5" fmla="*/ 1616015 w 8150524"/>
              <a:gd name="connsiteY5" fmla="*/ 818071 h 2920041"/>
              <a:gd name="connsiteX6" fmla="*/ 11502 w 8150524"/>
              <a:gd name="connsiteY6" fmla="*/ 2690003 h 2920041"/>
              <a:gd name="connsiteX0" fmla="*/ 11502 w 8120332"/>
              <a:gd name="connsiteY0" fmla="*/ 2690003 h 2920041"/>
              <a:gd name="connsiteX1" fmla="*/ 1547004 w 8120332"/>
              <a:gd name="connsiteY1" fmla="*/ 2198298 h 2920041"/>
              <a:gd name="connsiteX2" fmla="*/ 4367842 w 8120332"/>
              <a:gd name="connsiteY2" fmla="*/ 2060275 h 2920041"/>
              <a:gd name="connsiteX3" fmla="*/ 8120332 w 8120332"/>
              <a:gd name="connsiteY3" fmla="*/ 1171754 h 2920041"/>
              <a:gd name="connsiteX4" fmla="*/ 4548996 w 8120332"/>
              <a:gd name="connsiteY4" fmla="*/ 58947 h 2920041"/>
              <a:gd name="connsiteX5" fmla="*/ 1616015 w 8120332"/>
              <a:gd name="connsiteY5" fmla="*/ 818071 h 2920041"/>
              <a:gd name="connsiteX6" fmla="*/ 11502 w 8120332"/>
              <a:gd name="connsiteY6" fmla="*/ 2690003 h 2920041"/>
              <a:gd name="connsiteX0" fmla="*/ 11502 w 8120332"/>
              <a:gd name="connsiteY0" fmla="*/ 2690003 h 2920041"/>
              <a:gd name="connsiteX1" fmla="*/ 1547004 w 8120332"/>
              <a:gd name="connsiteY1" fmla="*/ 2198298 h 2920041"/>
              <a:gd name="connsiteX2" fmla="*/ 4367842 w 8120332"/>
              <a:gd name="connsiteY2" fmla="*/ 2060275 h 2920041"/>
              <a:gd name="connsiteX3" fmla="*/ 8120332 w 8120332"/>
              <a:gd name="connsiteY3" fmla="*/ 1171754 h 2920041"/>
              <a:gd name="connsiteX4" fmla="*/ 4548996 w 8120332"/>
              <a:gd name="connsiteY4" fmla="*/ 58947 h 2920041"/>
              <a:gd name="connsiteX5" fmla="*/ 1616015 w 8120332"/>
              <a:gd name="connsiteY5" fmla="*/ 818071 h 2920041"/>
              <a:gd name="connsiteX6" fmla="*/ 11502 w 8120332"/>
              <a:gd name="connsiteY6" fmla="*/ 2690003 h 2920041"/>
              <a:gd name="connsiteX0" fmla="*/ 11502 w 8120332"/>
              <a:gd name="connsiteY0" fmla="*/ 2690003 h 2920041"/>
              <a:gd name="connsiteX1" fmla="*/ 1547004 w 8120332"/>
              <a:gd name="connsiteY1" fmla="*/ 2198298 h 2920041"/>
              <a:gd name="connsiteX2" fmla="*/ 4367842 w 8120332"/>
              <a:gd name="connsiteY2" fmla="*/ 2060275 h 2920041"/>
              <a:gd name="connsiteX3" fmla="*/ 8120332 w 8120332"/>
              <a:gd name="connsiteY3" fmla="*/ 1171754 h 2920041"/>
              <a:gd name="connsiteX4" fmla="*/ 4548996 w 8120332"/>
              <a:gd name="connsiteY4" fmla="*/ 58947 h 2920041"/>
              <a:gd name="connsiteX5" fmla="*/ 1616015 w 8120332"/>
              <a:gd name="connsiteY5" fmla="*/ 818071 h 2920041"/>
              <a:gd name="connsiteX6" fmla="*/ 11502 w 8120332"/>
              <a:gd name="connsiteY6" fmla="*/ 2690003 h 2920041"/>
              <a:gd name="connsiteX0" fmla="*/ 0 w 8108830"/>
              <a:gd name="connsiteY0" fmla="*/ 2690003 h 2690003"/>
              <a:gd name="connsiteX1" fmla="*/ 1535502 w 8108830"/>
              <a:gd name="connsiteY1" fmla="*/ 2198298 h 2690003"/>
              <a:gd name="connsiteX2" fmla="*/ 4356340 w 8108830"/>
              <a:gd name="connsiteY2" fmla="*/ 2060275 h 2690003"/>
              <a:gd name="connsiteX3" fmla="*/ 8108830 w 8108830"/>
              <a:gd name="connsiteY3" fmla="*/ 1171754 h 2690003"/>
              <a:gd name="connsiteX4" fmla="*/ 4537494 w 8108830"/>
              <a:gd name="connsiteY4" fmla="*/ 58947 h 2690003"/>
              <a:gd name="connsiteX5" fmla="*/ 1604513 w 8108830"/>
              <a:gd name="connsiteY5" fmla="*/ 818071 h 2690003"/>
              <a:gd name="connsiteX6" fmla="*/ 0 w 8108830"/>
              <a:gd name="connsiteY6" fmla="*/ 2690003 h 2690003"/>
              <a:gd name="connsiteX0" fmla="*/ 0 w 8108830"/>
              <a:gd name="connsiteY0" fmla="*/ 2690003 h 2690003"/>
              <a:gd name="connsiteX1" fmla="*/ 1535502 w 8108830"/>
              <a:gd name="connsiteY1" fmla="*/ 2198298 h 2690003"/>
              <a:gd name="connsiteX2" fmla="*/ 4356340 w 8108830"/>
              <a:gd name="connsiteY2" fmla="*/ 2060275 h 2690003"/>
              <a:gd name="connsiteX3" fmla="*/ 8108830 w 8108830"/>
              <a:gd name="connsiteY3" fmla="*/ 1171754 h 2690003"/>
              <a:gd name="connsiteX4" fmla="*/ 4537494 w 8108830"/>
              <a:gd name="connsiteY4" fmla="*/ 58947 h 2690003"/>
              <a:gd name="connsiteX5" fmla="*/ 1604513 w 8108830"/>
              <a:gd name="connsiteY5" fmla="*/ 818071 h 2690003"/>
              <a:gd name="connsiteX6" fmla="*/ 0 w 8108830"/>
              <a:gd name="connsiteY6" fmla="*/ 2690003 h 2690003"/>
              <a:gd name="connsiteX0" fmla="*/ 0 w 8108830"/>
              <a:gd name="connsiteY0" fmla="*/ 2697412 h 2697412"/>
              <a:gd name="connsiteX1" fmla="*/ 1535502 w 8108830"/>
              <a:gd name="connsiteY1" fmla="*/ 2205707 h 2697412"/>
              <a:gd name="connsiteX2" fmla="*/ 4356340 w 8108830"/>
              <a:gd name="connsiteY2" fmla="*/ 2067684 h 2697412"/>
              <a:gd name="connsiteX3" fmla="*/ 8108830 w 8108830"/>
              <a:gd name="connsiteY3" fmla="*/ 1179163 h 2697412"/>
              <a:gd name="connsiteX4" fmla="*/ 4537494 w 8108830"/>
              <a:gd name="connsiteY4" fmla="*/ 66356 h 2697412"/>
              <a:gd name="connsiteX5" fmla="*/ 1680713 w 8108830"/>
              <a:gd name="connsiteY5" fmla="*/ 781030 h 2697412"/>
              <a:gd name="connsiteX6" fmla="*/ 0 w 8108830"/>
              <a:gd name="connsiteY6" fmla="*/ 2697412 h 2697412"/>
              <a:gd name="connsiteX0" fmla="*/ 0 w 8108830"/>
              <a:gd name="connsiteY0" fmla="*/ 2697412 h 2697412"/>
              <a:gd name="connsiteX1" fmla="*/ 1535502 w 8108830"/>
              <a:gd name="connsiteY1" fmla="*/ 2205707 h 2697412"/>
              <a:gd name="connsiteX2" fmla="*/ 4356340 w 8108830"/>
              <a:gd name="connsiteY2" fmla="*/ 2067684 h 2697412"/>
              <a:gd name="connsiteX3" fmla="*/ 8108830 w 8108830"/>
              <a:gd name="connsiteY3" fmla="*/ 1179163 h 2697412"/>
              <a:gd name="connsiteX4" fmla="*/ 4537494 w 8108830"/>
              <a:gd name="connsiteY4" fmla="*/ 66356 h 2697412"/>
              <a:gd name="connsiteX5" fmla="*/ 1680713 w 8108830"/>
              <a:gd name="connsiteY5" fmla="*/ 781030 h 2697412"/>
              <a:gd name="connsiteX6" fmla="*/ 0 w 8108830"/>
              <a:gd name="connsiteY6" fmla="*/ 2697412 h 2697412"/>
              <a:gd name="connsiteX0" fmla="*/ 0 w 8108830"/>
              <a:gd name="connsiteY0" fmla="*/ 2697412 h 2697412"/>
              <a:gd name="connsiteX1" fmla="*/ 1535502 w 8108830"/>
              <a:gd name="connsiteY1" fmla="*/ 2205707 h 2697412"/>
              <a:gd name="connsiteX2" fmla="*/ 4356340 w 8108830"/>
              <a:gd name="connsiteY2" fmla="*/ 2067684 h 2697412"/>
              <a:gd name="connsiteX3" fmla="*/ 8108830 w 8108830"/>
              <a:gd name="connsiteY3" fmla="*/ 1179163 h 2697412"/>
              <a:gd name="connsiteX4" fmla="*/ 4537494 w 8108830"/>
              <a:gd name="connsiteY4" fmla="*/ 66356 h 2697412"/>
              <a:gd name="connsiteX5" fmla="*/ 1680713 w 8108830"/>
              <a:gd name="connsiteY5" fmla="*/ 781030 h 2697412"/>
              <a:gd name="connsiteX6" fmla="*/ 0 w 8108830"/>
              <a:gd name="connsiteY6" fmla="*/ 2697412 h 2697412"/>
              <a:gd name="connsiteX0" fmla="*/ 0 w 8108830"/>
              <a:gd name="connsiteY0" fmla="*/ 2697412 h 2697412"/>
              <a:gd name="connsiteX1" fmla="*/ 1535502 w 8108830"/>
              <a:gd name="connsiteY1" fmla="*/ 2205707 h 2697412"/>
              <a:gd name="connsiteX2" fmla="*/ 4356340 w 8108830"/>
              <a:gd name="connsiteY2" fmla="*/ 2067684 h 2697412"/>
              <a:gd name="connsiteX3" fmla="*/ 8108830 w 8108830"/>
              <a:gd name="connsiteY3" fmla="*/ 1179163 h 2697412"/>
              <a:gd name="connsiteX4" fmla="*/ 4537494 w 8108830"/>
              <a:gd name="connsiteY4" fmla="*/ 66356 h 2697412"/>
              <a:gd name="connsiteX5" fmla="*/ 1680713 w 8108830"/>
              <a:gd name="connsiteY5" fmla="*/ 781030 h 2697412"/>
              <a:gd name="connsiteX6" fmla="*/ 0 w 8108830"/>
              <a:gd name="connsiteY6" fmla="*/ 2697412 h 2697412"/>
              <a:gd name="connsiteX0" fmla="*/ 0 w 8108830"/>
              <a:gd name="connsiteY0" fmla="*/ 2697412 h 2697412"/>
              <a:gd name="connsiteX1" fmla="*/ 1535502 w 8108830"/>
              <a:gd name="connsiteY1" fmla="*/ 2205707 h 2697412"/>
              <a:gd name="connsiteX2" fmla="*/ 4356340 w 8108830"/>
              <a:gd name="connsiteY2" fmla="*/ 2067684 h 2697412"/>
              <a:gd name="connsiteX3" fmla="*/ 8108830 w 8108830"/>
              <a:gd name="connsiteY3" fmla="*/ 1179163 h 2697412"/>
              <a:gd name="connsiteX4" fmla="*/ 4537494 w 8108830"/>
              <a:gd name="connsiteY4" fmla="*/ 66356 h 2697412"/>
              <a:gd name="connsiteX5" fmla="*/ 1680713 w 8108830"/>
              <a:gd name="connsiteY5" fmla="*/ 781030 h 2697412"/>
              <a:gd name="connsiteX6" fmla="*/ 0 w 8108830"/>
              <a:gd name="connsiteY6" fmla="*/ 2697412 h 2697412"/>
              <a:gd name="connsiteX0" fmla="*/ 0 w 8108830"/>
              <a:gd name="connsiteY0" fmla="*/ 2697412 h 2697412"/>
              <a:gd name="connsiteX1" fmla="*/ 1535502 w 8108830"/>
              <a:gd name="connsiteY1" fmla="*/ 2205707 h 2697412"/>
              <a:gd name="connsiteX2" fmla="*/ 4356340 w 8108830"/>
              <a:gd name="connsiteY2" fmla="*/ 2067684 h 2697412"/>
              <a:gd name="connsiteX3" fmla="*/ 8108830 w 8108830"/>
              <a:gd name="connsiteY3" fmla="*/ 1179163 h 2697412"/>
              <a:gd name="connsiteX4" fmla="*/ 4537494 w 8108830"/>
              <a:gd name="connsiteY4" fmla="*/ 66356 h 2697412"/>
              <a:gd name="connsiteX5" fmla="*/ 1680713 w 8108830"/>
              <a:gd name="connsiteY5" fmla="*/ 781030 h 2697412"/>
              <a:gd name="connsiteX6" fmla="*/ 0 w 8108830"/>
              <a:gd name="connsiteY6" fmla="*/ 2697412 h 2697412"/>
              <a:gd name="connsiteX0" fmla="*/ 0 w 8108830"/>
              <a:gd name="connsiteY0" fmla="*/ 2697412 h 2697412"/>
              <a:gd name="connsiteX1" fmla="*/ 1535502 w 8108830"/>
              <a:gd name="connsiteY1" fmla="*/ 2205707 h 2697412"/>
              <a:gd name="connsiteX2" fmla="*/ 4356340 w 8108830"/>
              <a:gd name="connsiteY2" fmla="*/ 2067684 h 2697412"/>
              <a:gd name="connsiteX3" fmla="*/ 8108830 w 8108830"/>
              <a:gd name="connsiteY3" fmla="*/ 1179163 h 2697412"/>
              <a:gd name="connsiteX4" fmla="*/ 4537494 w 8108830"/>
              <a:gd name="connsiteY4" fmla="*/ 66356 h 2697412"/>
              <a:gd name="connsiteX5" fmla="*/ 1680713 w 8108830"/>
              <a:gd name="connsiteY5" fmla="*/ 781030 h 2697412"/>
              <a:gd name="connsiteX6" fmla="*/ 0 w 8108830"/>
              <a:gd name="connsiteY6" fmla="*/ 2697412 h 2697412"/>
              <a:gd name="connsiteX0" fmla="*/ 0 w 8108830"/>
              <a:gd name="connsiteY0" fmla="*/ 2773612 h 2773612"/>
              <a:gd name="connsiteX1" fmla="*/ 1535502 w 8108830"/>
              <a:gd name="connsiteY1" fmla="*/ 2281907 h 2773612"/>
              <a:gd name="connsiteX2" fmla="*/ 4356340 w 8108830"/>
              <a:gd name="connsiteY2" fmla="*/ 2143884 h 2773612"/>
              <a:gd name="connsiteX3" fmla="*/ 8108830 w 8108830"/>
              <a:gd name="connsiteY3" fmla="*/ 1255363 h 2773612"/>
              <a:gd name="connsiteX4" fmla="*/ 4537494 w 8108830"/>
              <a:gd name="connsiteY4" fmla="*/ 142556 h 2773612"/>
              <a:gd name="connsiteX5" fmla="*/ 1680713 w 8108830"/>
              <a:gd name="connsiteY5" fmla="*/ 857230 h 2773612"/>
              <a:gd name="connsiteX6" fmla="*/ 0 w 8108830"/>
              <a:gd name="connsiteY6" fmla="*/ 2773612 h 2773612"/>
              <a:gd name="connsiteX0" fmla="*/ 0 w 8108830"/>
              <a:gd name="connsiteY0" fmla="*/ 2773612 h 2773612"/>
              <a:gd name="connsiteX1" fmla="*/ 1535502 w 8108830"/>
              <a:gd name="connsiteY1" fmla="*/ 2281907 h 2773612"/>
              <a:gd name="connsiteX2" fmla="*/ 4356340 w 8108830"/>
              <a:gd name="connsiteY2" fmla="*/ 2143884 h 2773612"/>
              <a:gd name="connsiteX3" fmla="*/ 8108830 w 8108830"/>
              <a:gd name="connsiteY3" fmla="*/ 1255363 h 2773612"/>
              <a:gd name="connsiteX4" fmla="*/ 4537494 w 8108830"/>
              <a:gd name="connsiteY4" fmla="*/ 142556 h 2773612"/>
              <a:gd name="connsiteX5" fmla="*/ 1680713 w 8108830"/>
              <a:gd name="connsiteY5" fmla="*/ 857230 h 2773612"/>
              <a:gd name="connsiteX6" fmla="*/ 0 w 8108830"/>
              <a:gd name="connsiteY6" fmla="*/ 2773612 h 2773612"/>
              <a:gd name="connsiteX0" fmla="*/ 0 w 8108830"/>
              <a:gd name="connsiteY0" fmla="*/ 2773612 h 2773612"/>
              <a:gd name="connsiteX1" fmla="*/ 1535502 w 8108830"/>
              <a:gd name="connsiteY1" fmla="*/ 2281907 h 2773612"/>
              <a:gd name="connsiteX2" fmla="*/ 5245340 w 8108830"/>
              <a:gd name="connsiteY2" fmla="*/ 1997834 h 2773612"/>
              <a:gd name="connsiteX3" fmla="*/ 8108830 w 8108830"/>
              <a:gd name="connsiteY3" fmla="*/ 1255363 h 2773612"/>
              <a:gd name="connsiteX4" fmla="*/ 4537494 w 8108830"/>
              <a:gd name="connsiteY4" fmla="*/ 142556 h 2773612"/>
              <a:gd name="connsiteX5" fmla="*/ 1680713 w 8108830"/>
              <a:gd name="connsiteY5" fmla="*/ 857230 h 2773612"/>
              <a:gd name="connsiteX6" fmla="*/ 0 w 8108830"/>
              <a:gd name="connsiteY6" fmla="*/ 2773612 h 2773612"/>
              <a:gd name="connsiteX0" fmla="*/ 0 w 8108830"/>
              <a:gd name="connsiteY0" fmla="*/ 2773612 h 2773612"/>
              <a:gd name="connsiteX1" fmla="*/ 1535502 w 8108830"/>
              <a:gd name="connsiteY1" fmla="*/ 2281907 h 2773612"/>
              <a:gd name="connsiteX2" fmla="*/ 5245340 w 8108830"/>
              <a:gd name="connsiteY2" fmla="*/ 1997834 h 2773612"/>
              <a:gd name="connsiteX3" fmla="*/ 8108830 w 8108830"/>
              <a:gd name="connsiteY3" fmla="*/ 1255363 h 2773612"/>
              <a:gd name="connsiteX4" fmla="*/ 4537494 w 8108830"/>
              <a:gd name="connsiteY4" fmla="*/ 142556 h 2773612"/>
              <a:gd name="connsiteX5" fmla="*/ 1680713 w 8108830"/>
              <a:gd name="connsiteY5" fmla="*/ 857230 h 2773612"/>
              <a:gd name="connsiteX6" fmla="*/ 0 w 8108830"/>
              <a:gd name="connsiteY6" fmla="*/ 2773612 h 2773612"/>
              <a:gd name="connsiteX0" fmla="*/ 0 w 8108830"/>
              <a:gd name="connsiteY0" fmla="*/ 2773612 h 2773612"/>
              <a:gd name="connsiteX1" fmla="*/ 1535502 w 8108830"/>
              <a:gd name="connsiteY1" fmla="*/ 2281907 h 2773612"/>
              <a:gd name="connsiteX2" fmla="*/ 5245340 w 8108830"/>
              <a:gd name="connsiteY2" fmla="*/ 1997834 h 2773612"/>
              <a:gd name="connsiteX3" fmla="*/ 8108830 w 8108830"/>
              <a:gd name="connsiteY3" fmla="*/ 1255363 h 2773612"/>
              <a:gd name="connsiteX4" fmla="*/ 4537494 w 8108830"/>
              <a:gd name="connsiteY4" fmla="*/ 142556 h 2773612"/>
              <a:gd name="connsiteX5" fmla="*/ 1680713 w 8108830"/>
              <a:gd name="connsiteY5" fmla="*/ 857230 h 2773612"/>
              <a:gd name="connsiteX6" fmla="*/ 0 w 8108830"/>
              <a:gd name="connsiteY6" fmla="*/ 2773612 h 2773612"/>
              <a:gd name="connsiteX0" fmla="*/ 0 w 8108830"/>
              <a:gd name="connsiteY0" fmla="*/ 2773612 h 2773612"/>
              <a:gd name="connsiteX1" fmla="*/ 1535502 w 8108830"/>
              <a:gd name="connsiteY1" fmla="*/ 2281907 h 2773612"/>
              <a:gd name="connsiteX2" fmla="*/ 4077299 w 8108830"/>
              <a:gd name="connsiteY2" fmla="*/ 2157782 h 2773612"/>
              <a:gd name="connsiteX3" fmla="*/ 5245340 w 8108830"/>
              <a:gd name="connsiteY3" fmla="*/ 1997834 h 2773612"/>
              <a:gd name="connsiteX4" fmla="*/ 8108830 w 8108830"/>
              <a:gd name="connsiteY4" fmla="*/ 1255363 h 2773612"/>
              <a:gd name="connsiteX5" fmla="*/ 4537494 w 8108830"/>
              <a:gd name="connsiteY5" fmla="*/ 142556 h 2773612"/>
              <a:gd name="connsiteX6" fmla="*/ 1680713 w 8108830"/>
              <a:gd name="connsiteY6" fmla="*/ 857230 h 2773612"/>
              <a:gd name="connsiteX7" fmla="*/ 0 w 8108830"/>
              <a:gd name="connsiteY7" fmla="*/ 2773612 h 2773612"/>
              <a:gd name="connsiteX0" fmla="*/ 0 w 8108830"/>
              <a:gd name="connsiteY0" fmla="*/ 2773612 h 2773612"/>
              <a:gd name="connsiteX1" fmla="*/ 1535502 w 8108830"/>
              <a:gd name="connsiteY1" fmla="*/ 2281907 h 2773612"/>
              <a:gd name="connsiteX2" fmla="*/ 4077299 w 8108830"/>
              <a:gd name="connsiteY2" fmla="*/ 2157782 h 2773612"/>
              <a:gd name="connsiteX3" fmla="*/ 5245340 w 8108830"/>
              <a:gd name="connsiteY3" fmla="*/ 1997834 h 2773612"/>
              <a:gd name="connsiteX4" fmla="*/ 8108830 w 8108830"/>
              <a:gd name="connsiteY4" fmla="*/ 1255363 h 2773612"/>
              <a:gd name="connsiteX5" fmla="*/ 4537494 w 8108830"/>
              <a:gd name="connsiteY5" fmla="*/ 142556 h 2773612"/>
              <a:gd name="connsiteX6" fmla="*/ 1680713 w 8108830"/>
              <a:gd name="connsiteY6" fmla="*/ 857230 h 2773612"/>
              <a:gd name="connsiteX7" fmla="*/ 0 w 8108830"/>
              <a:gd name="connsiteY7" fmla="*/ 2773612 h 2773612"/>
              <a:gd name="connsiteX0" fmla="*/ 0 w 8108830"/>
              <a:gd name="connsiteY0" fmla="*/ 2773612 h 2773612"/>
              <a:gd name="connsiteX1" fmla="*/ 1535502 w 8108830"/>
              <a:gd name="connsiteY1" fmla="*/ 2281907 h 2773612"/>
              <a:gd name="connsiteX2" fmla="*/ 4077299 w 8108830"/>
              <a:gd name="connsiteY2" fmla="*/ 2157782 h 2773612"/>
              <a:gd name="connsiteX3" fmla="*/ 5245340 w 8108830"/>
              <a:gd name="connsiteY3" fmla="*/ 1997834 h 2773612"/>
              <a:gd name="connsiteX4" fmla="*/ 8108830 w 8108830"/>
              <a:gd name="connsiteY4" fmla="*/ 1255363 h 2773612"/>
              <a:gd name="connsiteX5" fmla="*/ 4537494 w 8108830"/>
              <a:gd name="connsiteY5" fmla="*/ 142556 h 2773612"/>
              <a:gd name="connsiteX6" fmla="*/ 1680713 w 8108830"/>
              <a:gd name="connsiteY6" fmla="*/ 857230 h 2773612"/>
              <a:gd name="connsiteX7" fmla="*/ 0 w 8108830"/>
              <a:gd name="connsiteY7" fmla="*/ 2773612 h 2773612"/>
              <a:gd name="connsiteX0" fmla="*/ 0 w 8108830"/>
              <a:gd name="connsiteY0" fmla="*/ 2773612 h 2773612"/>
              <a:gd name="connsiteX1" fmla="*/ 1535502 w 8108830"/>
              <a:gd name="connsiteY1" fmla="*/ 2281907 h 2773612"/>
              <a:gd name="connsiteX2" fmla="*/ 4077299 w 8108830"/>
              <a:gd name="connsiteY2" fmla="*/ 2157782 h 2773612"/>
              <a:gd name="connsiteX3" fmla="*/ 5245340 w 8108830"/>
              <a:gd name="connsiteY3" fmla="*/ 1997834 h 2773612"/>
              <a:gd name="connsiteX4" fmla="*/ 8108830 w 8108830"/>
              <a:gd name="connsiteY4" fmla="*/ 1255363 h 2773612"/>
              <a:gd name="connsiteX5" fmla="*/ 4537494 w 8108830"/>
              <a:gd name="connsiteY5" fmla="*/ 142556 h 2773612"/>
              <a:gd name="connsiteX6" fmla="*/ 1680713 w 8108830"/>
              <a:gd name="connsiteY6" fmla="*/ 857230 h 2773612"/>
              <a:gd name="connsiteX7" fmla="*/ 0 w 8108830"/>
              <a:gd name="connsiteY7" fmla="*/ 2773612 h 2773612"/>
              <a:gd name="connsiteX0" fmla="*/ 0 w 8108830"/>
              <a:gd name="connsiteY0" fmla="*/ 2773612 h 2773612"/>
              <a:gd name="connsiteX1" fmla="*/ 1535502 w 8108830"/>
              <a:gd name="connsiteY1" fmla="*/ 2281907 h 2773612"/>
              <a:gd name="connsiteX2" fmla="*/ 4077299 w 8108830"/>
              <a:gd name="connsiteY2" fmla="*/ 2157782 h 2773612"/>
              <a:gd name="connsiteX3" fmla="*/ 5245340 w 8108830"/>
              <a:gd name="connsiteY3" fmla="*/ 1997834 h 2773612"/>
              <a:gd name="connsiteX4" fmla="*/ 8108830 w 8108830"/>
              <a:gd name="connsiteY4" fmla="*/ 1255363 h 2773612"/>
              <a:gd name="connsiteX5" fmla="*/ 4537494 w 8108830"/>
              <a:gd name="connsiteY5" fmla="*/ 142556 h 2773612"/>
              <a:gd name="connsiteX6" fmla="*/ 1680713 w 8108830"/>
              <a:gd name="connsiteY6" fmla="*/ 857230 h 2773612"/>
              <a:gd name="connsiteX7" fmla="*/ 0 w 8108830"/>
              <a:gd name="connsiteY7" fmla="*/ 2773612 h 2773612"/>
              <a:gd name="connsiteX0" fmla="*/ 0 w 8108830"/>
              <a:gd name="connsiteY0" fmla="*/ 2773612 h 2773612"/>
              <a:gd name="connsiteX1" fmla="*/ 1535502 w 8108830"/>
              <a:gd name="connsiteY1" fmla="*/ 2281907 h 2773612"/>
              <a:gd name="connsiteX2" fmla="*/ 4077299 w 8108830"/>
              <a:gd name="connsiteY2" fmla="*/ 2157782 h 2773612"/>
              <a:gd name="connsiteX3" fmla="*/ 5245340 w 8108830"/>
              <a:gd name="connsiteY3" fmla="*/ 1997834 h 2773612"/>
              <a:gd name="connsiteX4" fmla="*/ 8108830 w 8108830"/>
              <a:gd name="connsiteY4" fmla="*/ 1255363 h 2773612"/>
              <a:gd name="connsiteX5" fmla="*/ 4537494 w 8108830"/>
              <a:gd name="connsiteY5" fmla="*/ 142556 h 2773612"/>
              <a:gd name="connsiteX6" fmla="*/ 1680713 w 8108830"/>
              <a:gd name="connsiteY6" fmla="*/ 857230 h 2773612"/>
              <a:gd name="connsiteX7" fmla="*/ 0 w 8108830"/>
              <a:gd name="connsiteY7" fmla="*/ 2773612 h 2773612"/>
              <a:gd name="connsiteX0" fmla="*/ 0 w 8108830"/>
              <a:gd name="connsiteY0" fmla="*/ 2773612 h 2773612"/>
              <a:gd name="connsiteX1" fmla="*/ 1535502 w 8108830"/>
              <a:gd name="connsiteY1" fmla="*/ 2281907 h 2773612"/>
              <a:gd name="connsiteX2" fmla="*/ 4077299 w 8108830"/>
              <a:gd name="connsiteY2" fmla="*/ 2157782 h 2773612"/>
              <a:gd name="connsiteX3" fmla="*/ 5245340 w 8108830"/>
              <a:gd name="connsiteY3" fmla="*/ 1997834 h 2773612"/>
              <a:gd name="connsiteX4" fmla="*/ 8108830 w 8108830"/>
              <a:gd name="connsiteY4" fmla="*/ 1255363 h 2773612"/>
              <a:gd name="connsiteX5" fmla="*/ 4537494 w 8108830"/>
              <a:gd name="connsiteY5" fmla="*/ 142556 h 2773612"/>
              <a:gd name="connsiteX6" fmla="*/ 1680713 w 8108830"/>
              <a:gd name="connsiteY6" fmla="*/ 857230 h 2773612"/>
              <a:gd name="connsiteX7" fmla="*/ 0 w 8108830"/>
              <a:gd name="connsiteY7" fmla="*/ 2773612 h 2773612"/>
              <a:gd name="connsiteX0" fmla="*/ 0 w 8108830"/>
              <a:gd name="connsiteY0" fmla="*/ 2773612 h 2773612"/>
              <a:gd name="connsiteX1" fmla="*/ 1535502 w 8108830"/>
              <a:gd name="connsiteY1" fmla="*/ 2281907 h 2773612"/>
              <a:gd name="connsiteX2" fmla="*/ 4077299 w 8108830"/>
              <a:gd name="connsiteY2" fmla="*/ 2157782 h 2773612"/>
              <a:gd name="connsiteX3" fmla="*/ 5245340 w 8108830"/>
              <a:gd name="connsiteY3" fmla="*/ 1997834 h 2773612"/>
              <a:gd name="connsiteX4" fmla="*/ 8108830 w 8108830"/>
              <a:gd name="connsiteY4" fmla="*/ 1255363 h 2773612"/>
              <a:gd name="connsiteX5" fmla="*/ 4537494 w 8108830"/>
              <a:gd name="connsiteY5" fmla="*/ 142556 h 2773612"/>
              <a:gd name="connsiteX6" fmla="*/ 1680713 w 8108830"/>
              <a:gd name="connsiteY6" fmla="*/ 857230 h 2773612"/>
              <a:gd name="connsiteX7" fmla="*/ 0 w 8108830"/>
              <a:gd name="connsiteY7" fmla="*/ 2773612 h 2773612"/>
              <a:gd name="connsiteX0" fmla="*/ 0 w 8108830"/>
              <a:gd name="connsiteY0" fmla="*/ 2773612 h 2773612"/>
              <a:gd name="connsiteX1" fmla="*/ 1535502 w 8108830"/>
              <a:gd name="connsiteY1" fmla="*/ 2281907 h 2773612"/>
              <a:gd name="connsiteX2" fmla="*/ 4077299 w 8108830"/>
              <a:gd name="connsiteY2" fmla="*/ 2157782 h 2773612"/>
              <a:gd name="connsiteX3" fmla="*/ 5245340 w 8108830"/>
              <a:gd name="connsiteY3" fmla="*/ 1997834 h 2773612"/>
              <a:gd name="connsiteX4" fmla="*/ 8108830 w 8108830"/>
              <a:gd name="connsiteY4" fmla="*/ 1255363 h 2773612"/>
              <a:gd name="connsiteX5" fmla="*/ 4537494 w 8108830"/>
              <a:gd name="connsiteY5" fmla="*/ 142556 h 2773612"/>
              <a:gd name="connsiteX6" fmla="*/ 1680713 w 8108830"/>
              <a:gd name="connsiteY6" fmla="*/ 857230 h 2773612"/>
              <a:gd name="connsiteX7" fmla="*/ 0 w 8108830"/>
              <a:gd name="connsiteY7" fmla="*/ 2773612 h 2773612"/>
              <a:gd name="connsiteX0" fmla="*/ 0 w 8108830"/>
              <a:gd name="connsiteY0" fmla="*/ 2773612 h 2773612"/>
              <a:gd name="connsiteX1" fmla="*/ 1535502 w 8108830"/>
              <a:gd name="connsiteY1" fmla="*/ 2281907 h 2773612"/>
              <a:gd name="connsiteX2" fmla="*/ 4077299 w 8108830"/>
              <a:gd name="connsiteY2" fmla="*/ 2157782 h 2773612"/>
              <a:gd name="connsiteX3" fmla="*/ 5245340 w 8108830"/>
              <a:gd name="connsiteY3" fmla="*/ 1997834 h 2773612"/>
              <a:gd name="connsiteX4" fmla="*/ 8108830 w 8108830"/>
              <a:gd name="connsiteY4" fmla="*/ 1255363 h 2773612"/>
              <a:gd name="connsiteX5" fmla="*/ 4537494 w 8108830"/>
              <a:gd name="connsiteY5" fmla="*/ 142556 h 2773612"/>
              <a:gd name="connsiteX6" fmla="*/ 1680713 w 8108830"/>
              <a:gd name="connsiteY6" fmla="*/ 857230 h 2773612"/>
              <a:gd name="connsiteX7" fmla="*/ 0 w 8108830"/>
              <a:gd name="connsiteY7" fmla="*/ 2773612 h 2773612"/>
              <a:gd name="connsiteX0" fmla="*/ 0 w 8058030"/>
              <a:gd name="connsiteY0" fmla="*/ 2675186 h 2675186"/>
              <a:gd name="connsiteX1" fmla="*/ 1535502 w 8058030"/>
              <a:gd name="connsiteY1" fmla="*/ 2183481 h 2675186"/>
              <a:gd name="connsiteX2" fmla="*/ 4077299 w 8058030"/>
              <a:gd name="connsiteY2" fmla="*/ 2059356 h 2675186"/>
              <a:gd name="connsiteX3" fmla="*/ 5245340 w 8058030"/>
              <a:gd name="connsiteY3" fmla="*/ 1899408 h 2675186"/>
              <a:gd name="connsiteX4" fmla="*/ 8058030 w 8058030"/>
              <a:gd name="connsiteY4" fmla="*/ 1023587 h 2675186"/>
              <a:gd name="connsiteX5" fmla="*/ 4537494 w 8058030"/>
              <a:gd name="connsiteY5" fmla="*/ 44130 h 2675186"/>
              <a:gd name="connsiteX6" fmla="*/ 1680713 w 8058030"/>
              <a:gd name="connsiteY6" fmla="*/ 758804 h 2675186"/>
              <a:gd name="connsiteX7" fmla="*/ 0 w 8058030"/>
              <a:gd name="connsiteY7" fmla="*/ 2675186 h 26751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58030" h="2675186">
                <a:moveTo>
                  <a:pt x="0" y="2675186"/>
                </a:moveTo>
                <a:cubicBezTo>
                  <a:pt x="528248" y="2498824"/>
                  <a:pt x="661279" y="2312777"/>
                  <a:pt x="1535502" y="2183481"/>
                </a:cubicBezTo>
                <a:cubicBezTo>
                  <a:pt x="2181185" y="2075551"/>
                  <a:pt x="3770143" y="2062251"/>
                  <a:pt x="4077299" y="2059356"/>
                </a:cubicBezTo>
                <a:cubicBezTo>
                  <a:pt x="4384455" y="2056461"/>
                  <a:pt x="4581885" y="2072036"/>
                  <a:pt x="5245340" y="1899408"/>
                </a:cubicBezTo>
                <a:cubicBezTo>
                  <a:pt x="5908795" y="1726780"/>
                  <a:pt x="7553386" y="1365769"/>
                  <a:pt x="8058030" y="1023587"/>
                </a:cubicBezTo>
                <a:cubicBezTo>
                  <a:pt x="7432615" y="733164"/>
                  <a:pt x="5600380" y="88261"/>
                  <a:pt x="4537494" y="44130"/>
                </a:cubicBezTo>
                <a:cubicBezTo>
                  <a:pt x="3474608" y="0"/>
                  <a:pt x="2381250" y="177120"/>
                  <a:pt x="1680713" y="758804"/>
                </a:cubicBezTo>
                <a:cubicBezTo>
                  <a:pt x="961126" y="1257938"/>
                  <a:pt x="405202" y="2026048"/>
                  <a:pt x="0" y="2675186"/>
                </a:cubicBezTo>
                <a:close/>
              </a:path>
            </a:pathLst>
          </a:custGeom>
          <a:gradFill flip="none" rotWithShape="1">
            <a:gsLst>
              <a:gs pos="0">
                <a:srgbClr val="C40000">
                  <a:alpha val="66667"/>
                </a:srgbClr>
              </a:gs>
              <a:gs pos="100000">
                <a:srgbClr val="FF7D7D">
                  <a:alpha val="45000"/>
                </a:srgbClr>
              </a:gs>
            </a:gsLst>
            <a:lin ang="0" scaled="1"/>
            <a:tileRect/>
          </a:gradFill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67"/>
          <p:cNvSpPr/>
          <p:nvPr/>
        </p:nvSpPr>
        <p:spPr>
          <a:xfrm>
            <a:off x="2485775" y="1685289"/>
            <a:ext cx="802257" cy="715992"/>
          </a:xfrm>
          <a:custGeom>
            <a:avLst/>
            <a:gdLst>
              <a:gd name="connsiteX0" fmla="*/ 0 w 981974"/>
              <a:gd name="connsiteY0" fmla="*/ 816634 h 816634"/>
              <a:gd name="connsiteX1" fmla="*/ 345056 w 981974"/>
              <a:gd name="connsiteY1" fmla="*/ 48883 h 816634"/>
              <a:gd name="connsiteX2" fmla="*/ 914400 w 981974"/>
              <a:gd name="connsiteY2" fmla="*/ 523336 h 816634"/>
              <a:gd name="connsiteX3" fmla="*/ 750498 w 981974"/>
              <a:gd name="connsiteY3" fmla="*/ 635480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112144 w 1026544"/>
              <a:gd name="connsiteY0" fmla="*/ 767751 h 767751"/>
              <a:gd name="connsiteX1" fmla="*/ 0 w 1026544"/>
              <a:gd name="connsiteY1" fmla="*/ 483080 h 767751"/>
              <a:gd name="connsiteX2" fmla="*/ 457200 w 1026544"/>
              <a:gd name="connsiteY2" fmla="*/ 0 h 767751"/>
              <a:gd name="connsiteX3" fmla="*/ 1026544 w 1026544"/>
              <a:gd name="connsiteY3" fmla="*/ 474453 h 767751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02257" h="715992">
                <a:moveTo>
                  <a:pt x="0" y="715992"/>
                </a:moveTo>
                <a:cubicBezTo>
                  <a:pt x="198409" y="468701"/>
                  <a:pt x="207034" y="350807"/>
                  <a:pt x="232913" y="0"/>
                </a:cubicBezTo>
                <a:cubicBezTo>
                  <a:pt x="454325" y="373812"/>
                  <a:pt x="596660" y="333556"/>
                  <a:pt x="802257" y="474453"/>
                </a:cubicBezTo>
              </a:path>
            </a:pathLst>
          </a:custGeom>
          <a:gradFill flip="none" rotWithShape="1">
            <a:gsLst>
              <a:gs pos="0">
                <a:srgbClr val="FF5757"/>
              </a:gs>
              <a:gs pos="100000">
                <a:srgbClr val="FFA7A7"/>
              </a:gs>
            </a:gsLst>
            <a:lin ang="16200000" scaled="1"/>
            <a:tileRect/>
          </a:gradFill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Freeform 68"/>
          <p:cNvSpPr/>
          <p:nvPr/>
        </p:nvSpPr>
        <p:spPr>
          <a:xfrm>
            <a:off x="3443308" y="1916254"/>
            <a:ext cx="284672" cy="254062"/>
          </a:xfrm>
          <a:custGeom>
            <a:avLst/>
            <a:gdLst>
              <a:gd name="connsiteX0" fmla="*/ 0 w 981974"/>
              <a:gd name="connsiteY0" fmla="*/ 816634 h 816634"/>
              <a:gd name="connsiteX1" fmla="*/ 345056 w 981974"/>
              <a:gd name="connsiteY1" fmla="*/ 48883 h 816634"/>
              <a:gd name="connsiteX2" fmla="*/ 914400 w 981974"/>
              <a:gd name="connsiteY2" fmla="*/ 523336 h 816634"/>
              <a:gd name="connsiteX3" fmla="*/ 750498 w 981974"/>
              <a:gd name="connsiteY3" fmla="*/ 635480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112144 w 1026544"/>
              <a:gd name="connsiteY0" fmla="*/ 767751 h 767751"/>
              <a:gd name="connsiteX1" fmla="*/ 0 w 1026544"/>
              <a:gd name="connsiteY1" fmla="*/ 483080 h 767751"/>
              <a:gd name="connsiteX2" fmla="*/ 457200 w 1026544"/>
              <a:gd name="connsiteY2" fmla="*/ 0 h 767751"/>
              <a:gd name="connsiteX3" fmla="*/ 1026544 w 1026544"/>
              <a:gd name="connsiteY3" fmla="*/ 474453 h 767751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02257" h="715992">
                <a:moveTo>
                  <a:pt x="0" y="715992"/>
                </a:moveTo>
                <a:cubicBezTo>
                  <a:pt x="198409" y="468701"/>
                  <a:pt x="207034" y="350807"/>
                  <a:pt x="232913" y="0"/>
                </a:cubicBezTo>
                <a:cubicBezTo>
                  <a:pt x="454325" y="373812"/>
                  <a:pt x="596660" y="333556"/>
                  <a:pt x="802257" y="474453"/>
                </a:cubicBezTo>
              </a:path>
            </a:pathLst>
          </a:custGeom>
          <a:gradFill flip="none" rotWithShape="1">
            <a:gsLst>
              <a:gs pos="0">
                <a:srgbClr val="FF5757"/>
              </a:gs>
              <a:gs pos="100000">
                <a:srgbClr val="FFA7A7"/>
              </a:gs>
            </a:gsLst>
            <a:lin ang="16200000" scaled="1"/>
            <a:tileRect/>
          </a:gradFill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Freeform 69"/>
          <p:cNvSpPr/>
          <p:nvPr/>
        </p:nvSpPr>
        <p:spPr>
          <a:xfrm>
            <a:off x="2183851" y="2502850"/>
            <a:ext cx="284672" cy="254062"/>
          </a:xfrm>
          <a:custGeom>
            <a:avLst/>
            <a:gdLst>
              <a:gd name="connsiteX0" fmla="*/ 0 w 981974"/>
              <a:gd name="connsiteY0" fmla="*/ 816634 h 816634"/>
              <a:gd name="connsiteX1" fmla="*/ 345056 w 981974"/>
              <a:gd name="connsiteY1" fmla="*/ 48883 h 816634"/>
              <a:gd name="connsiteX2" fmla="*/ 914400 w 981974"/>
              <a:gd name="connsiteY2" fmla="*/ 523336 h 816634"/>
              <a:gd name="connsiteX3" fmla="*/ 750498 w 981974"/>
              <a:gd name="connsiteY3" fmla="*/ 635480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112144 w 1026544"/>
              <a:gd name="connsiteY0" fmla="*/ 767751 h 767751"/>
              <a:gd name="connsiteX1" fmla="*/ 0 w 1026544"/>
              <a:gd name="connsiteY1" fmla="*/ 483080 h 767751"/>
              <a:gd name="connsiteX2" fmla="*/ 457200 w 1026544"/>
              <a:gd name="connsiteY2" fmla="*/ 0 h 767751"/>
              <a:gd name="connsiteX3" fmla="*/ 1026544 w 1026544"/>
              <a:gd name="connsiteY3" fmla="*/ 474453 h 767751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02257" h="715992">
                <a:moveTo>
                  <a:pt x="0" y="715992"/>
                </a:moveTo>
                <a:cubicBezTo>
                  <a:pt x="198409" y="468701"/>
                  <a:pt x="207034" y="350807"/>
                  <a:pt x="232913" y="0"/>
                </a:cubicBezTo>
                <a:cubicBezTo>
                  <a:pt x="454325" y="373812"/>
                  <a:pt x="596660" y="333556"/>
                  <a:pt x="802257" y="474453"/>
                </a:cubicBezTo>
              </a:path>
            </a:pathLst>
          </a:custGeom>
          <a:gradFill flip="none" rotWithShape="1">
            <a:gsLst>
              <a:gs pos="0">
                <a:srgbClr val="FF5757"/>
              </a:gs>
              <a:gs pos="100000">
                <a:srgbClr val="FFA7A7"/>
              </a:gs>
            </a:gsLst>
            <a:lin ang="16200000" scaled="1"/>
            <a:tileRect/>
          </a:gradFill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Freeform 70"/>
          <p:cNvSpPr/>
          <p:nvPr/>
        </p:nvSpPr>
        <p:spPr>
          <a:xfrm>
            <a:off x="4288696" y="2056224"/>
            <a:ext cx="241540" cy="183101"/>
          </a:xfrm>
          <a:custGeom>
            <a:avLst/>
            <a:gdLst>
              <a:gd name="connsiteX0" fmla="*/ 0 w 981974"/>
              <a:gd name="connsiteY0" fmla="*/ 816634 h 816634"/>
              <a:gd name="connsiteX1" fmla="*/ 345056 w 981974"/>
              <a:gd name="connsiteY1" fmla="*/ 48883 h 816634"/>
              <a:gd name="connsiteX2" fmla="*/ 914400 w 981974"/>
              <a:gd name="connsiteY2" fmla="*/ 523336 h 816634"/>
              <a:gd name="connsiteX3" fmla="*/ 750498 w 981974"/>
              <a:gd name="connsiteY3" fmla="*/ 635480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112144 w 1026544"/>
              <a:gd name="connsiteY0" fmla="*/ 767751 h 767751"/>
              <a:gd name="connsiteX1" fmla="*/ 0 w 1026544"/>
              <a:gd name="connsiteY1" fmla="*/ 483080 h 767751"/>
              <a:gd name="connsiteX2" fmla="*/ 457200 w 1026544"/>
              <a:gd name="connsiteY2" fmla="*/ 0 h 767751"/>
              <a:gd name="connsiteX3" fmla="*/ 1026544 w 1026544"/>
              <a:gd name="connsiteY3" fmla="*/ 474453 h 767751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02257" h="715992">
                <a:moveTo>
                  <a:pt x="0" y="715992"/>
                </a:moveTo>
                <a:cubicBezTo>
                  <a:pt x="198409" y="468701"/>
                  <a:pt x="207034" y="350807"/>
                  <a:pt x="232913" y="0"/>
                </a:cubicBezTo>
                <a:cubicBezTo>
                  <a:pt x="454325" y="373812"/>
                  <a:pt x="596660" y="333556"/>
                  <a:pt x="802257" y="474453"/>
                </a:cubicBezTo>
              </a:path>
            </a:pathLst>
          </a:custGeom>
          <a:gradFill flip="none" rotWithShape="1">
            <a:gsLst>
              <a:gs pos="0">
                <a:srgbClr val="FF5757"/>
              </a:gs>
              <a:gs pos="100000">
                <a:srgbClr val="FFA7A7"/>
              </a:gs>
            </a:gsLst>
            <a:lin ang="16200000" scaled="1"/>
            <a:tileRect/>
          </a:gradFill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Freeform 71"/>
          <p:cNvSpPr/>
          <p:nvPr/>
        </p:nvSpPr>
        <p:spPr>
          <a:xfrm>
            <a:off x="4142046" y="1599025"/>
            <a:ext cx="405441" cy="424641"/>
          </a:xfrm>
          <a:custGeom>
            <a:avLst/>
            <a:gdLst>
              <a:gd name="connsiteX0" fmla="*/ 0 w 981974"/>
              <a:gd name="connsiteY0" fmla="*/ 816634 h 816634"/>
              <a:gd name="connsiteX1" fmla="*/ 345056 w 981974"/>
              <a:gd name="connsiteY1" fmla="*/ 48883 h 816634"/>
              <a:gd name="connsiteX2" fmla="*/ 914400 w 981974"/>
              <a:gd name="connsiteY2" fmla="*/ 523336 h 816634"/>
              <a:gd name="connsiteX3" fmla="*/ 750498 w 981974"/>
              <a:gd name="connsiteY3" fmla="*/ 635480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112144 w 1026544"/>
              <a:gd name="connsiteY0" fmla="*/ 767751 h 767751"/>
              <a:gd name="connsiteX1" fmla="*/ 0 w 1026544"/>
              <a:gd name="connsiteY1" fmla="*/ 483080 h 767751"/>
              <a:gd name="connsiteX2" fmla="*/ 457200 w 1026544"/>
              <a:gd name="connsiteY2" fmla="*/ 0 h 767751"/>
              <a:gd name="connsiteX3" fmla="*/ 1026544 w 1026544"/>
              <a:gd name="connsiteY3" fmla="*/ 474453 h 767751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02257" h="715992">
                <a:moveTo>
                  <a:pt x="0" y="715992"/>
                </a:moveTo>
                <a:cubicBezTo>
                  <a:pt x="198409" y="468701"/>
                  <a:pt x="207034" y="350807"/>
                  <a:pt x="232913" y="0"/>
                </a:cubicBezTo>
                <a:cubicBezTo>
                  <a:pt x="454325" y="373812"/>
                  <a:pt x="596660" y="333556"/>
                  <a:pt x="802257" y="474453"/>
                </a:cubicBezTo>
              </a:path>
            </a:pathLst>
          </a:custGeom>
          <a:gradFill flip="none" rotWithShape="1">
            <a:gsLst>
              <a:gs pos="0">
                <a:srgbClr val="FF5757"/>
              </a:gs>
              <a:gs pos="100000">
                <a:srgbClr val="FFA7A7"/>
              </a:gs>
            </a:gsLst>
            <a:lin ang="16200000" scaled="1"/>
            <a:tileRect/>
          </a:gradFill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eeform 72"/>
          <p:cNvSpPr/>
          <p:nvPr/>
        </p:nvSpPr>
        <p:spPr>
          <a:xfrm>
            <a:off x="5039194" y="2511477"/>
            <a:ext cx="284672" cy="254062"/>
          </a:xfrm>
          <a:custGeom>
            <a:avLst/>
            <a:gdLst>
              <a:gd name="connsiteX0" fmla="*/ 0 w 981974"/>
              <a:gd name="connsiteY0" fmla="*/ 816634 h 816634"/>
              <a:gd name="connsiteX1" fmla="*/ 345056 w 981974"/>
              <a:gd name="connsiteY1" fmla="*/ 48883 h 816634"/>
              <a:gd name="connsiteX2" fmla="*/ 914400 w 981974"/>
              <a:gd name="connsiteY2" fmla="*/ 523336 h 816634"/>
              <a:gd name="connsiteX3" fmla="*/ 750498 w 981974"/>
              <a:gd name="connsiteY3" fmla="*/ 635480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112144 w 1026544"/>
              <a:gd name="connsiteY0" fmla="*/ 767751 h 767751"/>
              <a:gd name="connsiteX1" fmla="*/ 0 w 1026544"/>
              <a:gd name="connsiteY1" fmla="*/ 483080 h 767751"/>
              <a:gd name="connsiteX2" fmla="*/ 457200 w 1026544"/>
              <a:gd name="connsiteY2" fmla="*/ 0 h 767751"/>
              <a:gd name="connsiteX3" fmla="*/ 1026544 w 1026544"/>
              <a:gd name="connsiteY3" fmla="*/ 474453 h 767751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02257" h="715992">
                <a:moveTo>
                  <a:pt x="0" y="715992"/>
                </a:moveTo>
                <a:cubicBezTo>
                  <a:pt x="198409" y="468701"/>
                  <a:pt x="207034" y="350807"/>
                  <a:pt x="232913" y="0"/>
                </a:cubicBezTo>
                <a:cubicBezTo>
                  <a:pt x="454325" y="373812"/>
                  <a:pt x="596660" y="333556"/>
                  <a:pt x="802257" y="474453"/>
                </a:cubicBezTo>
              </a:path>
            </a:pathLst>
          </a:custGeom>
          <a:gradFill flip="none" rotWithShape="1">
            <a:gsLst>
              <a:gs pos="0">
                <a:srgbClr val="FF5757"/>
              </a:gs>
              <a:gs pos="100000">
                <a:srgbClr val="FFA7A7"/>
              </a:gs>
            </a:gsLst>
            <a:lin ang="16200000" scaled="1"/>
            <a:tileRect/>
          </a:gradFill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 73"/>
          <p:cNvSpPr/>
          <p:nvPr/>
        </p:nvSpPr>
        <p:spPr>
          <a:xfrm>
            <a:off x="5410130" y="2175047"/>
            <a:ext cx="284672" cy="254062"/>
          </a:xfrm>
          <a:custGeom>
            <a:avLst/>
            <a:gdLst>
              <a:gd name="connsiteX0" fmla="*/ 0 w 981974"/>
              <a:gd name="connsiteY0" fmla="*/ 816634 h 816634"/>
              <a:gd name="connsiteX1" fmla="*/ 345056 w 981974"/>
              <a:gd name="connsiteY1" fmla="*/ 48883 h 816634"/>
              <a:gd name="connsiteX2" fmla="*/ 914400 w 981974"/>
              <a:gd name="connsiteY2" fmla="*/ 523336 h 816634"/>
              <a:gd name="connsiteX3" fmla="*/ 750498 w 981974"/>
              <a:gd name="connsiteY3" fmla="*/ 635480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112144 w 1026544"/>
              <a:gd name="connsiteY0" fmla="*/ 767751 h 767751"/>
              <a:gd name="connsiteX1" fmla="*/ 0 w 1026544"/>
              <a:gd name="connsiteY1" fmla="*/ 483080 h 767751"/>
              <a:gd name="connsiteX2" fmla="*/ 457200 w 1026544"/>
              <a:gd name="connsiteY2" fmla="*/ 0 h 767751"/>
              <a:gd name="connsiteX3" fmla="*/ 1026544 w 1026544"/>
              <a:gd name="connsiteY3" fmla="*/ 474453 h 767751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02257" h="715992">
                <a:moveTo>
                  <a:pt x="0" y="715992"/>
                </a:moveTo>
                <a:cubicBezTo>
                  <a:pt x="198409" y="468701"/>
                  <a:pt x="207034" y="350807"/>
                  <a:pt x="232913" y="0"/>
                </a:cubicBezTo>
                <a:cubicBezTo>
                  <a:pt x="454325" y="373812"/>
                  <a:pt x="596660" y="333556"/>
                  <a:pt x="802257" y="474453"/>
                </a:cubicBezTo>
              </a:path>
            </a:pathLst>
          </a:custGeom>
          <a:gradFill flip="none" rotWithShape="1">
            <a:gsLst>
              <a:gs pos="0">
                <a:srgbClr val="FF5757"/>
              </a:gs>
              <a:gs pos="100000">
                <a:srgbClr val="FFA7A7"/>
              </a:gs>
            </a:gsLst>
            <a:lin ang="16200000" scaled="1"/>
            <a:tileRect/>
          </a:gradFill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Freeform 74"/>
          <p:cNvSpPr/>
          <p:nvPr/>
        </p:nvSpPr>
        <p:spPr>
          <a:xfrm>
            <a:off x="4383587" y="2349522"/>
            <a:ext cx="241540" cy="183101"/>
          </a:xfrm>
          <a:custGeom>
            <a:avLst/>
            <a:gdLst>
              <a:gd name="connsiteX0" fmla="*/ 0 w 981974"/>
              <a:gd name="connsiteY0" fmla="*/ 816634 h 816634"/>
              <a:gd name="connsiteX1" fmla="*/ 345056 w 981974"/>
              <a:gd name="connsiteY1" fmla="*/ 48883 h 816634"/>
              <a:gd name="connsiteX2" fmla="*/ 914400 w 981974"/>
              <a:gd name="connsiteY2" fmla="*/ 523336 h 816634"/>
              <a:gd name="connsiteX3" fmla="*/ 750498 w 981974"/>
              <a:gd name="connsiteY3" fmla="*/ 635480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112144 w 1026544"/>
              <a:gd name="connsiteY0" fmla="*/ 767751 h 767751"/>
              <a:gd name="connsiteX1" fmla="*/ 0 w 1026544"/>
              <a:gd name="connsiteY1" fmla="*/ 483080 h 767751"/>
              <a:gd name="connsiteX2" fmla="*/ 457200 w 1026544"/>
              <a:gd name="connsiteY2" fmla="*/ 0 h 767751"/>
              <a:gd name="connsiteX3" fmla="*/ 1026544 w 1026544"/>
              <a:gd name="connsiteY3" fmla="*/ 474453 h 767751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02257" h="715992">
                <a:moveTo>
                  <a:pt x="0" y="715992"/>
                </a:moveTo>
                <a:cubicBezTo>
                  <a:pt x="198409" y="468701"/>
                  <a:pt x="207034" y="350807"/>
                  <a:pt x="232913" y="0"/>
                </a:cubicBezTo>
                <a:cubicBezTo>
                  <a:pt x="454325" y="373812"/>
                  <a:pt x="596660" y="333556"/>
                  <a:pt x="802257" y="474453"/>
                </a:cubicBezTo>
              </a:path>
            </a:pathLst>
          </a:custGeom>
          <a:gradFill flip="none" rotWithShape="1">
            <a:gsLst>
              <a:gs pos="0">
                <a:srgbClr val="FF5757"/>
              </a:gs>
              <a:gs pos="100000">
                <a:srgbClr val="FFA7A7"/>
              </a:gs>
            </a:gsLst>
            <a:lin ang="16200000" scaled="1"/>
            <a:tileRect/>
          </a:gradFill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Freeform 75"/>
          <p:cNvSpPr/>
          <p:nvPr/>
        </p:nvSpPr>
        <p:spPr>
          <a:xfrm rot="954576">
            <a:off x="5306612" y="1685291"/>
            <a:ext cx="353683" cy="390137"/>
          </a:xfrm>
          <a:custGeom>
            <a:avLst/>
            <a:gdLst>
              <a:gd name="connsiteX0" fmla="*/ 0 w 981974"/>
              <a:gd name="connsiteY0" fmla="*/ 816634 h 816634"/>
              <a:gd name="connsiteX1" fmla="*/ 345056 w 981974"/>
              <a:gd name="connsiteY1" fmla="*/ 48883 h 816634"/>
              <a:gd name="connsiteX2" fmla="*/ 914400 w 981974"/>
              <a:gd name="connsiteY2" fmla="*/ 523336 h 816634"/>
              <a:gd name="connsiteX3" fmla="*/ 750498 w 981974"/>
              <a:gd name="connsiteY3" fmla="*/ 635480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112144 w 1026544"/>
              <a:gd name="connsiteY0" fmla="*/ 767751 h 767751"/>
              <a:gd name="connsiteX1" fmla="*/ 0 w 1026544"/>
              <a:gd name="connsiteY1" fmla="*/ 483080 h 767751"/>
              <a:gd name="connsiteX2" fmla="*/ 457200 w 1026544"/>
              <a:gd name="connsiteY2" fmla="*/ 0 h 767751"/>
              <a:gd name="connsiteX3" fmla="*/ 1026544 w 1026544"/>
              <a:gd name="connsiteY3" fmla="*/ 474453 h 767751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02257" h="715992">
                <a:moveTo>
                  <a:pt x="0" y="715992"/>
                </a:moveTo>
                <a:cubicBezTo>
                  <a:pt x="198409" y="468701"/>
                  <a:pt x="207034" y="350807"/>
                  <a:pt x="232913" y="0"/>
                </a:cubicBezTo>
                <a:cubicBezTo>
                  <a:pt x="454325" y="373812"/>
                  <a:pt x="596660" y="333556"/>
                  <a:pt x="802257" y="474453"/>
                </a:cubicBezTo>
              </a:path>
            </a:pathLst>
          </a:custGeom>
          <a:gradFill flip="none" rotWithShape="1">
            <a:gsLst>
              <a:gs pos="0">
                <a:srgbClr val="FF5757"/>
              </a:gs>
              <a:gs pos="100000">
                <a:srgbClr val="FFA7A7"/>
              </a:gs>
            </a:gsLst>
            <a:lin ang="16200000" scaled="1"/>
            <a:tileRect/>
          </a:gradFill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7" name="Group 76"/>
          <p:cNvGrpSpPr/>
          <p:nvPr/>
        </p:nvGrpSpPr>
        <p:grpSpPr>
          <a:xfrm>
            <a:off x="2646452" y="1629310"/>
            <a:ext cx="952301" cy="1958880"/>
            <a:chOff x="2646452" y="1629310"/>
            <a:chExt cx="952301" cy="1958880"/>
          </a:xfrm>
        </p:grpSpPr>
        <p:sp>
          <p:nvSpPr>
            <p:cNvPr id="78" name="Oval 77"/>
            <p:cNvSpPr/>
            <p:nvPr/>
          </p:nvSpPr>
          <p:spPr>
            <a:xfrm>
              <a:off x="2646452" y="1629310"/>
              <a:ext cx="152400" cy="152400"/>
            </a:xfrm>
            <a:prstGeom prst="ellipse">
              <a:avLst/>
            </a:prstGeom>
            <a:solidFill>
              <a:srgbClr val="92D050"/>
            </a:solidFill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Oval 78"/>
            <p:cNvSpPr/>
            <p:nvPr/>
          </p:nvSpPr>
          <p:spPr>
            <a:xfrm>
              <a:off x="3446353" y="3435790"/>
              <a:ext cx="152400" cy="152400"/>
            </a:xfrm>
            <a:prstGeom prst="ellipse">
              <a:avLst/>
            </a:prstGeom>
            <a:solidFill>
              <a:srgbClr val="92D050"/>
            </a:solidFill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Oval 79"/>
            <p:cNvSpPr/>
            <p:nvPr/>
          </p:nvSpPr>
          <p:spPr>
            <a:xfrm>
              <a:off x="3052703" y="2438544"/>
              <a:ext cx="152400" cy="152400"/>
            </a:xfrm>
            <a:prstGeom prst="ellipse">
              <a:avLst/>
            </a:prstGeom>
            <a:solidFill>
              <a:srgbClr val="92D050"/>
            </a:solidFill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786452" y="4038600"/>
            <a:ext cx="35381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f(S) = min{ |S|, k }</a:t>
            </a:r>
            <a:endParaRPr lang="en-US" sz="3600" dirty="0"/>
          </a:p>
        </p:txBody>
      </p:sp>
      <p:grpSp>
        <p:nvGrpSpPr>
          <p:cNvPr id="16" name="Group 15"/>
          <p:cNvGrpSpPr/>
          <p:nvPr/>
        </p:nvGrpSpPr>
        <p:grpSpPr>
          <a:xfrm>
            <a:off x="2438400" y="3657600"/>
            <a:ext cx="4419600" cy="1371600"/>
            <a:chOff x="2514600" y="4953000"/>
            <a:chExt cx="4419600" cy="1371600"/>
          </a:xfrm>
        </p:grpSpPr>
        <p:sp>
          <p:nvSpPr>
            <p:cNvPr id="15" name="Rectangle 14"/>
            <p:cNvSpPr/>
            <p:nvPr/>
          </p:nvSpPr>
          <p:spPr>
            <a:xfrm>
              <a:off x="2514600" y="4953000"/>
              <a:ext cx="4419600" cy="1371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2514600" y="5105400"/>
              <a:ext cx="4356050" cy="1143000"/>
              <a:chOff x="2778303" y="5019782"/>
              <a:chExt cx="4356050" cy="1143000"/>
            </a:xfrm>
          </p:grpSpPr>
          <p:sp>
            <p:nvSpPr>
              <p:cNvPr id="10" name="TextBox 9"/>
              <p:cNvSpPr txBox="1"/>
              <p:nvPr/>
            </p:nvSpPr>
            <p:spPr>
              <a:xfrm>
                <a:off x="2778303" y="5257800"/>
                <a:ext cx="114967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dirty="0" smtClean="0"/>
                  <a:t>f(S) =</a:t>
                </a:r>
                <a:endParaRPr lang="en-US" sz="3600" dirty="0"/>
              </a:p>
            </p:txBody>
          </p:sp>
          <p:sp>
            <p:nvSpPr>
              <p:cNvPr id="11" name="Left Brace 10"/>
              <p:cNvSpPr/>
              <p:nvPr/>
            </p:nvSpPr>
            <p:spPr>
              <a:xfrm>
                <a:off x="3875070" y="5019782"/>
                <a:ext cx="304800" cy="1143000"/>
              </a:xfrm>
              <a:prstGeom prst="leftBrace">
                <a:avLst>
                  <a:gd name="adj1" fmla="val 55524"/>
                  <a:gd name="adj2" fmla="val 50000"/>
                </a:avLst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4105382" y="5024063"/>
                <a:ext cx="2929007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 smtClean="0"/>
                  <a:t>|S|	(if |S| </a:t>
                </a:r>
                <a:r>
                  <a:rPr lang="en-US" sz="3200" dirty="0" smtClean="0">
                    <a:latin typeface="cmsy10"/>
                  </a:rPr>
                  <a:t>·</a:t>
                </a:r>
                <a:r>
                  <a:rPr lang="en-US" sz="3200" dirty="0" smtClean="0"/>
                  <a:t> k)</a:t>
                </a:r>
                <a:endParaRPr lang="en-US" sz="3200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4105382" y="5562600"/>
                <a:ext cx="3028971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 smtClean="0"/>
                  <a:t>  k	(otherwise)</a:t>
                </a:r>
                <a:endParaRPr lang="en-US" sz="3200" dirty="0"/>
              </a:p>
            </p:txBody>
          </p:sp>
        </p:grpSp>
      </p:grpSp>
      <p:grpSp>
        <p:nvGrpSpPr>
          <p:cNvPr id="79" name="Group 78"/>
          <p:cNvGrpSpPr/>
          <p:nvPr/>
        </p:nvGrpSpPr>
        <p:grpSpPr>
          <a:xfrm>
            <a:off x="1267299" y="715225"/>
            <a:ext cx="7220243" cy="2900202"/>
            <a:chOff x="1267299" y="715225"/>
            <a:chExt cx="7220243" cy="2900202"/>
          </a:xfrm>
        </p:grpSpPr>
        <p:grpSp>
          <p:nvGrpSpPr>
            <p:cNvPr id="17" name="Group 54"/>
            <p:cNvGrpSpPr/>
            <p:nvPr/>
          </p:nvGrpSpPr>
          <p:grpSpPr>
            <a:xfrm>
              <a:off x="1330664" y="715225"/>
              <a:ext cx="7043791" cy="2655032"/>
              <a:chOff x="968494" y="1536759"/>
              <a:chExt cx="7353300" cy="2428875"/>
            </a:xfrm>
          </p:grpSpPr>
          <p:sp>
            <p:nvSpPr>
              <p:cNvPr id="20" name="Oval 19"/>
              <p:cNvSpPr/>
              <p:nvPr/>
            </p:nvSpPr>
            <p:spPr>
              <a:xfrm>
                <a:off x="968494" y="3527484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2178169" y="245115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8102719" y="254640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2340094" y="287025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2492494" y="330840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2654419" y="374655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4054594" y="153675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Oval 26"/>
              <p:cNvSpPr/>
              <p:nvPr/>
            </p:nvSpPr>
            <p:spPr>
              <a:xfrm>
                <a:off x="4216519" y="195585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4368919" y="239400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Oval 28"/>
              <p:cNvSpPr/>
              <p:nvPr/>
            </p:nvSpPr>
            <p:spPr>
              <a:xfrm>
                <a:off x="4530844" y="283215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Oval 29"/>
              <p:cNvSpPr/>
              <p:nvPr/>
            </p:nvSpPr>
            <p:spPr>
              <a:xfrm>
                <a:off x="4845169" y="3737034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Oval 30"/>
              <p:cNvSpPr/>
              <p:nvPr/>
            </p:nvSpPr>
            <p:spPr>
              <a:xfrm>
                <a:off x="4683244" y="3279834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Oval 31"/>
              <p:cNvSpPr/>
              <p:nvPr/>
            </p:nvSpPr>
            <p:spPr>
              <a:xfrm>
                <a:off x="6340594" y="205110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Oval 32"/>
              <p:cNvSpPr/>
              <p:nvPr/>
            </p:nvSpPr>
            <p:spPr>
              <a:xfrm>
                <a:off x="6492994" y="247020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Oval 33"/>
              <p:cNvSpPr/>
              <p:nvPr/>
            </p:nvSpPr>
            <p:spPr>
              <a:xfrm>
                <a:off x="6654919" y="290835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Oval 34"/>
              <p:cNvSpPr/>
              <p:nvPr/>
            </p:nvSpPr>
            <p:spPr>
              <a:xfrm>
                <a:off x="6816844" y="334650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6" name="Straight Connector 35"/>
              <p:cNvCxnSpPr>
                <a:stCxn id="20" idx="7"/>
                <a:endCxn id="21" idx="3"/>
              </p:cNvCxnSpPr>
              <p:nvPr/>
            </p:nvCxnSpPr>
            <p:spPr>
              <a:xfrm rot="5400000" flipH="1" flipV="1">
                <a:off x="1222161" y="2571476"/>
                <a:ext cx="921416" cy="1054766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>
                <a:stCxn id="20" idx="6"/>
                <a:endCxn id="23" idx="3"/>
              </p:cNvCxnSpPr>
              <p:nvPr/>
            </p:nvCxnSpPr>
            <p:spPr>
              <a:xfrm flipV="1">
                <a:off x="1187569" y="3057251"/>
                <a:ext cx="1184608" cy="57977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>
                <a:stCxn id="20" idx="6"/>
                <a:endCxn id="24" idx="2"/>
              </p:cNvCxnSpPr>
              <p:nvPr/>
            </p:nvCxnSpPr>
            <p:spPr>
              <a:xfrm flipV="1">
                <a:off x="1187569" y="3417947"/>
                <a:ext cx="1304925" cy="219075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>
                <a:stCxn id="20" idx="5"/>
                <a:endCxn id="25" idx="2"/>
              </p:cNvCxnSpPr>
              <p:nvPr/>
            </p:nvCxnSpPr>
            <p:spPr>
              <a:xfrm rot="16200000" flipH="1">
                <a:off x="1834142" y="3035819"/>
                <a:ext cx="141621" cy="1498933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>
                <a:stCxn id="21" idx="7"/>
                <a:endCxn id="26" idx="2"/>
              </p:cNvCxnSpPr>
              <p:nvPr/>
            </p:nvCxnSpPr>
            <p:spPr>
              <a:xfrm rot="5400000" flipH="1" flipV="1">
                <a:off x="2791405" y="1220054"/>
                <a:ext cx="836945" cy="1689433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>
                <a:stCxn id="21" idx="6"/>
                <a:endCxn id="27" idx="2"/>
              </p:cNvCxnSpPr>
              <p:nvPr/>
            </p:nvCxnSpPr>
            <p:spPr>
              <a:xfrm flipV="1">
                <a:off x="2397244" y="2065397"/>
                <a:ext cx="1819275" cy="495300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>
                <a:stCxn id="21" idx="5"/>
                <a:endCxn id="28" idx="2"/>
              </p:cNvCxnSpPr>
              <p:nvPr/>
            </p:nvCxnSpPr>
            <p:spPr>
              <a:xfrm rot="5400000" flipH="1" flipV="1">
                <a:off x="3299738" y="1568970"/>
                <a:ext cx="134604" cy="2003758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>
                <a:stCxn id="23" idx="7"/>
                <a:endCxn id="26" idx="3"/>
              </p:cNvCxnSpPr>
              <p:nvPr/>
            </p:nvCxnSpPr>
            <p:spPr>
              <a:xfrm rot="5400000" flipH="1" flipV="1">
                <a:off x="2717586" y="1533252"/>
                <a:ext cx="1178591" cy="155959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>
                <a:stCxn id="23" idx="6"/>
                <a:endCxn id="29" idx="2"/>
              </p:cNvCxnSpPr>
              <p:nvPr/>
            </p:nvCxnSpPr>
            <p:spPr>
              <a:xfrm flipV="1">
                <a:off x="2559169" y="2941697"/>
                <a:ext cx="1971675" cy="38100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>
                <a:stCxn id="23" idx="5"/>
                <a:endCxn id="31" idx="2"/>
              </p:cNvCxnSpPr>
              <p:nvPr/>
            </p:nvCxnSpPr>
            <p:spPr>
              <a:xfrm rot="16200000" flipH="1">
                <a:off x="3439105" y="2145232"/>
                <a:ext cx="332121" cy="2156158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>
                <a:stCxn id="24" idx="7"/>
                <a:endCxn id="27" idx="3"/>
              </p:cNvCxnSpPr>
              <p:nvPr/>
            </p:nvCxnSpPr>
            <p:spPr>
              <a:xfrm rot="5400000" flipH="1" flipV="1">
                <a:off x="2865224" y="1957114"/>
                <a:ext cx="1197641" cy="1569116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>
                <a:stCxn id="24" idx="6"/>
                <a:endCxn id="29" idx="3"/>
              </p:cNvCxnSpPr>
              <p:nvPr/>
            </p:nvCxnSpPr>
            <p:spPr>
              <a:xfrm flipV="1">
                <a:off x="2711569" y="3019151"/>
                <a:ext cx="1851358" cy="398796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>
                <a:stCxn id="24" idx="5"/>
                <a:endCxn id="30" idx="2"/>
              </p:cNvCxnSpPr>
              <p:nvPr/>
            </p:nvCxnSpPr>
            <p:spPr>
              <a:xfrm rot="16200000" flipH="1">
                <a:off x="3586742" y="2588144"/>
                <a:ext cx="351171" cy="2165683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>
                <a:stCxn id="25" idx="7"/>
                <a:endCxn id="28" idx="3"/>
              </p:cNvCxnSpPr>
              <p:nvPr/>
            </p:nvCxnSpPr>
            <p:spPr>
              <a:xfrm rot="5400000" flipH="1" flipV="1">
                <a:off x="3022386" y="2400027"/>
                <a:ext cx="1197641" cy="155959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>
                <a:stCxn id="25" idx="6"/>
                <a:endCxn id="30" idx="3"/>
              </p:cNvCxnSpPr>
              <p:nvPr/>
            </p:nvCxnSpPr>
            <p:spPr>
              <a:xfrm>
                <a:off x="2873494" y="3856097"/>
                <a:ext cx="2003758" cy="67929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>
                <a:stCxn id="26" idx="6"/>
                <a:endCxn id="32" idx="1"/>
              </p:cNvCxnSpPr>
              <p:nvPr/>
            </p:nvCxnSpPr>
            <p:spPr>
              <a:xfrm>
                <a:off x="4273669" y="1646297"/>
                <a:ext cx="2099008" cy="436895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>
                <a:stCxn id="26" idx="5"/>
                <a:endCxn id="33" idx="1"/>
              </p:cNvCxnSpPr>
              <p:nvPr/>
            </p:nvCxnSpPr>
            <p:spPr>
              <a:xfrm rot="16200000" flipH="1">
                <a:off x="4994061" y="971275"/>
                <a:ext cx="778541" cy="228349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>
                <a:stCxn id="27" idx="6"/>
                <a:endCxn id="32" idx="2"/>
              </p:cNvCxnSpPr>
              <p:nvPr/>
            </p:nvCxnSpPr>
            <p:spPr>
              <a:xfrm>
                <a:off x="4435594" y="2065397"/>
                <a:ext cx="1905000" cy="95250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>
                <a:stCxn id="27" idx="5"/>
                <a:endCxn id="34" idx="1"/>
              </p:cNvCxnSpPr>
              <p:nvPr/>
            </p:nvCxnSpPr>
            <p:spPr>
              <a:xfrm rot="16200000" flipH="1">
                <a:off x="5146461" y="1399900"/>
                <a:ext cx="797591" cy="228349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>
                <a:stCxn id="28" idx="6"/>
                <a:endCxn id="33" idx="2"/>
              </p:cNvCxnSpPr>
              <p:nvPr/>
            </p:nvCxnSpPr>
            <p:spPr>
              <a:xfrm>
                <a:off x="4587994" y="2503547"/>
                <a:ext cx="1905000" cy="76200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>
                <a:stCxn id="28" idx="5"/>
                <a:endCxn id="34" idx="2"/>
              </p:cNvCxnSpPr>
              <p:nvPr/>
            </p:nvCxnSpPr>
            <p:spPr>
              <a:xfrm rot="16200000" flipH="1">
                <a:off x="5386967" y="1749945"/>
                <a:ext cx="436896" cy="2099008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>
                <a:stCxn id="29" idx="7"/>
                <a:endCxn id="32" idx="3"/>
              </p:cNvCxnSpPr>
              <p:nvPr/>
            </p:nvCxnSpPr>
            <p:spPr>
              <a:xfrm rot="5400000" flipH="1" flipV="1">
                <a:off x="5232186" y="1723752"/>
                <a:ext cx="626141" cy="165484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>
                <a:stCxn id="29" idx="6"/>
                <a:endCxn id="35" idx="1"/>
              </p:cNvCxnSpPr>
              <p:nvPr/>
            </p:nvCxnSpPr>
            <p:spPr>
              <a:xfrm>
                <a:off x="4749919" y="2941697"/>
                <a:ext cx="2099008" cy="436895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>
                <a:stCxn id="31" idx="7"/>
                <a:endCxn id="33" idx="3"/>
              </p:cNvCxnSpPr>
              <p:nvPr/>
            </p:nvCxnSpPr>
            <p:spPr>
              <a:xfrm rot="5400000" flipH="1" flipV="1">
                <a:off x="5370298" y="2157139"/>
                <a:ext cx="654716" cy="165484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>
                <a:stCxn id="31" idx="6"/>
                <a:endCxn id="35" idx="2"/>
              </p:cNvCxnSpPr>
              <p:nvPr/>
            </p:nvCxnSpPr>
            <p:spPr>
              <a:xfrm>
                <a:off x="4902319" y="3389372"/>
                <a:ext cx="1914525" cy="66675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>
                <a:stCxn id="30" idx="7"/>
                <a:endCxn id="34" idx="3"/>
              </p:cNvCxnSpPr>
              <p:nvPr/>
            </p:nvCxnSpPr>
            <p:spPr>
              <a:xfrm rot="5400000" flipH="1" flipV="1">
                <a:off x="5522698" y="2604814"/>
                <a:ext cx="673766" cy="165484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>
                <a:stCxn id="30" idx="6"/>
                <a:endCxn id="35" idx="3"/>
              </p:cNvCxnSpPr>
              <p:nvPr/>
            </p:nvCxnSpPr>
            <p:spPr>
              <a:xfrm flipV="1">
                <a:off x="5064244" y="3533501"/>
                <a:ext cx="1784683" cy="31307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>
                <a:stCxn id="32" idx="6"/>
                <a:endCxn id="22" idx="1"/>
              </p:cNvCxnSpPr>
              <p:nvPr/>
            </p:nvCxnSpPr>
            <p:spPr>
              <a:xfrm>
                <a:off x="6559669" y="2160647"/>
                <a:ext cx="1575133" cy="417845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>
                <a:stCxn id="33" idx="6"/>
                <a:endCxn id="22" idx="2"/>
              </p:cNvCxnSpPr>
              <p:nvPr/>
            </p:nvCxnSpPr>
            <p:spPr>
              <a:xfrm>
                <a:off x="6712069" y="2579747"/>
                <a:ext cx="1390650" cy="76200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>
                <a:stCxn id="34" idx="6"/>
                <a:endCxn id="22" idx="2"/>
              </p:cNvCxnSpPr>
              <p:nvPr/>
            </p:nvCxnSpPr>
            <p:spPr>
              <a:xfrm flipV="1">
                <a:off x="6873994" y="2655947"/>
                <a:ext cx="1228725" cy="361950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>
                <a:stCxn id="35" idx="6"/>
                <a:endCxn id="22" idx="3"/>
              </p:cNvCxnSpPr>
              <p:nvPr/>
            </p:nvCxnSpPr>
            <p:spPr>
              <a:xfrm flipV="1">
                <a:off x="7035919" y="2733401"/>
                <a:ext cx="1098883" cy="722646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7" name="TextBox 66"/>
            <p:cNvSpPr txBox="1"/>
            <p:nvPr/>
          </p:nvSpPr>
          <p:spPr>
            <a:xfrm>
              <a:off x="1267299" y="3153762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chemeClr val="bg1">
                      <a:lumMod val="50000"/>
                    </a:schemeClr>
                  </a:solidFill>
                  <a:latin typeface="cmsy10"/>
                </a:rPr>
                <a:t>;</a:t>
              </a:r>
              <a:endParaRPr lang="en-US" sz="2400" dirty="0">
                <a:solidFill>
                  <a:schemeClr val="bg1">
                    <a:lumMod val="50000"/>
                  </a:schemeClr>
                </a:solidFill>
                <a:latin typeface="cmsy10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8128148" y="2118958"/>
              <a:ext cx="35939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chemeClr val="bg1">
                      <a:lumMod val="75000"/>
                    </a:schemeClr>
                  </a:solidFill>
                </a:rPr>
                <a:t>V</a:t>
              </a:r>
              <a:endParaRPr lang="en-US" sz="2400" dirty="0">
                <a:solidFill>
                  <a:schemeClr val="bg1">
                    <a:lumMod val="75000"/>
                  </a:schemeClr>
                </a:solidFill>
                <a:latin typeface="cmsy10"/>
              </a:endParaRPr>
            </a:p>
          </p:txBody>
        </p:sp>
      </p:grpSp>
      <p:sp>
        <p:nvSpPr>
          <p:cNvPr id="8" name="Freeform 7"/>
          <p:cNvSpPr/>
          <p:nvPr/>
        </p:nvSpPr>
        <p:spPr>
          <a:xfrm rot="10800000">
            <a:off x="3546297" y="308225"/>
            <a:ext cx="4800599" cy="2332234"/>
          </a:xfrm>
          <a:custGeom>
            <a:avLst/>
            <a:gdLst>
              <a:gd name="connsiteX0" fmla="*/ 0 w 3760341"/>
              <a:gd name="connsiteY0" fmla="*/ 2691829 h 2691829"/>
              <a:gd name="connsiteX1" fmla="*/ 2527442 w 3760341"/>
              <a:gd name="connsiteY1" fmla="*/ 0 h 2691829"/>
              <a:gd name="connsiteX2" fmla="*/ 3760341 w 3760341"/>
              <a:gd name="connsiteY2" fmla="*/ 2332234 h 2691829"/>
              <a:gd name="connsiteX3" fmla="*/ 0 w 3760341"/>
              <a:gd name="connsiteY3" fmla="*/ 2691829 h 2691829"/>
              <a:gd name="connsiteX0" fmla="*/ 0 w 3720957"/>
              <a:gd name="connsiteY0" fmla="*/ 2675562 h 2675562"/>
              <a:gd name="connsiteX1" fmla="*/ 2488058 w 3720957"/>
              <a:gd name="connsiteY1" fmla="*/ 0 h 2675562"/>
              <a:gd name="connsiteX2" fmla="*/ 3720957 w 3720957"/>
              <a:gd name="connsiteY2" fmla="*/ 2332234 h 2675562"/>
              <a:gd name="connsiteX3" fmla="*/ 0 w 3720957"/>
              <a:gd name="connsiteY3" fmla="*/ 2675562 h 2675562"/>
              <a:gd name="connsiteX0" fmla="*/ 0 w 4800600"/>
              <a:gd name="connsiteY0" fmla="*/ 1532562 h 2332234"/>
              <a:gd name="connsiteX1" fmla="*/ 3567701 w 4800600"/>
              <a:gd name="connsiteY1" fmla="*/ 0 h 2332234"/>
              <a:gd name="connsiteX2" fmla="*/ 4800600 w 4800600"/>
              <a:gd name="connsiteY2" fmla="*/ 2332234 h 2332234"/>
              <a:gd name="connsiteX3" fmla="*/ 0 w 4800600"/>
              <a:gd name="connsiteY3" fmla="*/ 1532562 h 2332234"/>
              <a:gd name="connsiteX0" fmla="*/ 0 w 4800599"/>
              <a:gd name="connsiteY0" fmla="*/ 1761162 h 2332234"/>
              <a:gd name="connsiteX1" fmla="*/ 3567700 w 4800599"/>
              <a:gd name="connsiteY1" fmla="*/ 0 h 2332234"/>
              <a:gd name="connsiteX2" fmla="*/ 4800599 w 4800599"/>
              <a:gd name="connsiteY2" fmla="*/ 2332234 h 2332234"/>
              <a:gd name="connsiteX3" fmla="*/ 0 w 4800599"/>
              <a:gd name="connsiteY3" fmla="*/ 1761162 h 23322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00599" h="2332234">
                <a:moveTo>
                  <a:pt x="0" y="1761162"/>
                </a:moveTo>
                <a:lnTo>
                  <a:pt x="3567700" y="0"/>
                </a:lnTo>
                <a:lnTo>
                  <a:pt x="4800599" y="2332234"/>
                </a:lnTo>
                <a:lnTo>
                  <a:pt x="0" y="1761162"/>
                </a:lnTo>
                <a:close/>
              </a:path>
            </a:pathLst>
          </a:custGeom>
          <a:gradFill flip="none" rotWithShape="1">
            <a:gsLst>
              <a:gs pos="25000">
                <a:srgbClr val="FFFF00">
                  <a:alpha val="83000"/>
                </a:srgbClr>
              </a:gs>
              <a:gs pos="86000">
                <a:srgbClr val="B1C309"/>
              </a:gs>
            </a:gsLst>
            <a:lin ang="19800000" scaled="0"/>
            <a:tileRect/>
          </a:gra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1066800" y="304800"/>
            <a:ext cx="3720957" cy="2675562"/>
          </a:xfrm>
          <a:custGeom>
            <a:avLst/>
            <a:gdLst>
              <a:gd name="connsiteX0" fmla="*/ 0 w 3760341"/>
              <a:gd name="connsiteY0" fmla="*/ 2691829 h 2691829"/>
              <a:gd name="connsiteX1" fmla="*/ 2527442 w 3760341"/>
              <a:gd name="connsiteY1" fmla="*/ 0 h 2691829"/>
              <a:gd name="connsiteX2" fmla="*/ 3760341 w 3760341"/>
              <a:gd name="connsiteY2" fmla="*/ 2332234 h 2691829"/>
              <a:gd name="connsiteX3" fmla="*/ 0 w 3760341"/>
              <a:gd name="connsiteY3" fmla="*/ 2691829 h 2691829"/>
              <a:gd name="connsiteX0" fmla="*/ 0 w 3720957"/>
              <a:gd name="connsiteY0" fmla="*/ 2675562 h 2675562"/>
              <a:gd name="connsiteX1" fmla="*/ 2488058 w 3720957"/>
              <a:gd name="connsiteY1" fmla="*/ 0 h 2675562"/>
              <a:gd name="connsiteX2" fmla="*/ 3720957 w 3720957"/>
              <a:gd name="connsiteY2" fmla="*/ 2332234 h 2675562"/>
              <a:gd name="connsiteX3" fmla="*/ 0 w 3720957"/>
              <a:gd name="connsiteY3" fmla="*/ 2675562 h 2675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20957" h="2675562">
                <a:moveTo>
                  <a:pt x="0" y="2675562"/>
                </a:moveTo>
                <a:lnTo>
                  <a:pt x="2488058" y="0"/>
                </a:lnTo>
                <a:lnTo>
                  <a:pt x="3720957" y="2332234"/>
                </a:lnTo>
                <a:lnTo>
                  <a:pt x="0" y="2675562"/>
                </a:lnTo>
                <a:close/>
              </a:path>
            </a:pathLst>
          </a:custGeom>
          <a:gradFill flip="none" rotWithShape="1">
            <a:gsLst>
              <a:gs pos="25000">
                <a:srgbClr val="FFFF00">
                  <a:alpha val="83000"/>
                </a:srgbClr>
              </a:gs>
              <a:gs pos="76000">
                <a:srgbClr val="B1C309"/>
              </a:gs>
            </a:gsLst>
            <a:lin ang="19800000" scaled="0"/>
            <a:tileRect/>
          </a:gra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267299" y="715225"/>
            <a:ext cx="7220243" cy="2900202"/>
            <a:chOff x="1267299" y="715225"/>
            <a:chExt cx="7220243" cy="2900202"/>
          </a:xfrm>
        </p:grpSpPr>
        <p:grpSp>
          <p:nvGrpSpPr>
            <p:cNvPr id="29" name="Group 54"/>
            <p:cNvGrpSpPr/>
            <p:nvPr/>
          </p:nvGrpSpPr>
          <p:grpSpPr>
            <a:xfrm>
              <a:off x="1330665" y="715219"/>
              <a:ext cx="7043795" cy="2655026"/>
              <a:chOff x="968494" y="1536759"/>
              <a:chExt cx="7353300" cy="2428875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968494" y="3527484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Oval 32"/>
              <p:cNvSpPr/>
              <p:nvPr/>
            </p:nvSpPr>
            <p:spPr>
              <a:xfrm>
                <a:off x="2178169" y="245115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Oval 33"/>
              <p:cNvSpPr/>
              <p:nvPr/>
            </p:nvSpPr>
            <p:spPr>
              <a:xfrm>
                <a:off x="8102719" y="254640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Oval 34"/>
              <p:cNvSpPr/>
              <p:nvPr/>
            </p:nvSpPr>
            <p:spPr>
              <a:xfrm>
                <a:off x="2340094" y="287025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Oval 35"/>
              <p:cNvSpPr/>
              <p:nvPr/>
            </p:nvSpPr>
            <p:spPr>
              <a:xfrm>
                <a:off x="2492494" y="330840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2654419" y="374655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Oval 37"/>
              <p:cNvSpPr/>
              <p:nvPr/>
            </p:nvSpPr>
            <p:spPr>
              <a:xfrm>
                <a:off x="4054594" y="153675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Oval 38"/>
              <p:cNvSpPr/>
              <p:nvPr/>
            </p:nvSpPr>
            <p:spPr>
              <a:xfrm>
                <a:off x="4216519" y="195585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Oval 39"/>
              <p:cNvSpPr/>
              <p:nvPr/>
            </p:nvSpPr>
            <p:spPr>
              <a:xfrm>
                <a:off x="4368919" y="239400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Oval 40"/>
              <p:cNvSpPr/>
              <p:nvPr/>
            </p:nvSpPr>
            <p:spPr>
              <a:xfrm>
                <a:off x="4530844" y="283215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Oval 41"/>
              <p:cNvSpPr/>
              <p:nvPr/>
            </p:nvSpPr>
            <p:spPr>
              <a:xfrm>
                <a:off x="4845169" y="3737034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Oval 42"/>
              <p:cNvSpPr/>
              <p:nvPr/>
            </p:nvSpPr>
            <p:spPr>
              <a:xfrm>
                <a:off x="4683244" y="3279834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Oval 43"/>
              <p:cNvSpPr/>
              <p:nvPr/>
            </p:nvSpPr>
            <p:spPr>
              <a:xfrm>
                <a:off x="6340594" y="205110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Oval 44"/>
              <p:cNvSpPr/>
              <p:nvPr/>
            </p:nvSpPr>
            <p:spPr>
              <a:xfrm>
                <a:off x="6492994" y="247020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Oval 45"/>
              <p:cNvSpPr/>
              <p:nvPr/>
            </p:nvSpPr>
            <p:spPr>
              <a:xfrm>
                <a:off x="6654919" y="290835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Oval 46"/>
              <p:cNvSpPr/>
              <p:nvPr/>
            </p:nvSpPr>
            <p:spPr>
              <a:xfrm>
                <a:off x="6816844" y="334650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48" name="Straight Connector 47"/>
              <p:cNvCxnSpPr>
                <a:stCxn id="32" idx="7"/>
                <a:endCxn id="33" idx="3"/>
              </p:cNvCxnSpPr>
              <p:nvPr/>
            </p:nvCxnSpPr>
            <p:spPr>
              <a:xfrm rot="5400000" flipH="1" flipV="1">
                <a:off x="1222161" y="2571476"/>
                <a:ext cx="921416" cy="1054766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>
                <a:stCxn id="32" idx="6"/>
                <a:endCxn id="35" idx="3"/>
              </p:cNvCxnSpPr>
              <p:nvPr/>
            </p:nvCxnSpPr>
            <p:spPr>
              <a:xfrm flipV="1">
                <a:off x="1187569" y="3057251"/>
                <a:ext cx="1184608" cy="57977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>
                <a:stCxn id="32" idx="6"/>
                <a:endCxn id="36" idx="2"/>
              </p:cNvCxnSpPr>
              <p:nvPr/>
            </p:nvCxnSpPr>
            <p:spPr>
              <a:xfrm flipV="1">
                <a:off x="1187569" y="3417947"/>
                <a:ext cx="1304925" cy="219075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>
                <a:stCxn id="32" idx="5"/>
                <a:endCxn id="37" idx="2"/>
              </p:cNvCxnSpPr>
              <p:nvPr/>
            </p:nvCxnSpPr>
            <p:spPr>
              <a:xfrm rot="16200000" flipH="1">
                <a:off x="1834142" y="3035819"/>
                <a:ext cx="141621" cy="1498933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>
                <a:stCxn id="33" idx="7"/>
                <a:endCxn id="38" idx="2"/>
              </p:cNvCxnSpPr>
              <p:nvPr/>
            </p:nvCxnSpPr>
            <p:spPr>
              <a:xfrm rot="5400000" flipH="1" flipV="1">
                <a:off x="2791405" y="1220054"/>
                <a:ext cx="836945" cy="1689433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>
                <a:stCxn id="33" idx="6"/>
                <a:endCxn id="39" idx="2"/>
              </p:cNvCxnSpPr>
              <p:nvPr/>
            </p:nvCxnSpPr>
            <p:spPr>
              <a:xfrm flipV="1">
                <a:off x="2397244" y="2065397"/>
                <a:ext cx="1819275" cy="495300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>
                <a:stCxn id="33" idx="5"/>
                <a:endCxn id="40" idx="2"/>
              </p:cNvCxnSpPr>
              <p:nvPr/>
            </p:nvCxnSpPr>
            <p:spPr>
              <a:xfrm rot="5400000" flipH="1" flipV="1">
                <a:off x="3299738" y="1568970"/>
                <a:ext cx="134604" cy="2003758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>
                <a:stCxn id="35" idx="7"/>
                <a:endCxn id="38" idx="3"/>
              </p:cNvCxnSpPr>
              <p:nvPr/>
            </p:nvCxnSpPr>
            <p:spPr>
              <a:xfrm rot="5400000" flipH="1" flipV="1">
                <a:off x="2717586" y="1533252"/>
                <a:ext cx="1178591" cy="155959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>
                <a:stCxn id="35" idx="6"/>
                <a:endCxn id="41" idx="2"/>
              </p:cNvCxnSpPr>
              <p:nvPr/>
            </p:nvCxnSpPr>
            <p:spPr>
              <a:xfrm flipV="1">
                <a:off x="2559169" y="2941697"/>
                <a:ext cx="1971675" cy="38100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>
                <a:stCxn id="35" idx="5"/>
                <a:endCxn id="43" idx="2"/>
              </p:cNvCxnSpPr>
              <p:nvPr/>
            </p:nvCxnSpPr>
            <p:spPr>
              <a:xfrm rot="16200000" flipH="1">
                <a:off x="3439105" y="2145232"/>
                <a:ext cx="332121" cy="2156158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>
                <a:stCxn id="36" idx="7"/>
                <a:endCxn id="39" idx="3"/>
              </p:cNvCxnSpPr>
              <p:nvPr/>
            </p:nvCxnSpPr>
            <p:spPr>
              <a:xfrm rot="5400000" flipH="1" flipV="1">
                <a:off x="2865224" y="1957114"/>
                <a:ext cx="1197641" cy="1569116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>
                <a:stCxn id="36" idx="6"/>
                <a:endCxn id="41" idx="3"/>
              </p:cNvCxnSpPr>
              <p:nvPr/>
            </p:nvCxnSpPr>
            <p:spPr>
              <a:xfrm flipV="1">
                <a:off x="2711569" y="3019151"/>
                <a:ext cx="1851358" cy="398796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>
                <a:stCxn id="36" idx="5"/>
                <a:endCxn id="42" idx="2"/>
              </p:cNvCxnSpPr>
              <p:nvPr/>
            </p:nvCxnSpPr>
            <p:spPr>
              <a:xfrm rot="16200000" flipH="1">
                <a:off x="3586742" y="2588144"/>
                <a:ext cx="351171" cy="2165683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/>
              <p:cNvCxnSpPr>
                <a:stCxn id="37" idx="7"/>
                <a:endCxn id="40" idx="3"/>
              </p:cNvCxnSpPr>
              <p:nvPr/>
            </p:nvCxnSpPr>
            <p:spPr>
              <a:xfrm rot="5400000" flipH="1" flipV="1">
                <a:off x="3022386" y="2400027"/>
                <a:ext cx="1197641" cy="155959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/>
              <p:cNvCxnSpPr>
                <a:stCxn id="37" idx="6"/>
                <a:endCxn id="42" idx="3"/>
              </p:cNvCxnSpPr>
              <p:nvPr/>
            </p:nvCxnSpPr>
            <p:spPr>
              <a:xfrm>
                <a:off x="2873494" y="3856097"/>
                <a:ext cx="2003758" cy="67929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/>
              <p:cNvCxnSpPr>
                <a:stCxn id="38" idx="6"/>
                <a:endCxn id="44" idx="1"/>
              </p:cNvCxnSpPr>
              <p:nvPr/>
            </p:nvCxnSpPr>
            <p:spPr>
              <a:xfrm>
                <a:off x="4273669" y="1646297"/>
                <a:ext cx="2099008" cy="436895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>
                <a:stCxn id="38" idx="5"/>
                <a:endCxn id="45" idx="1"/>
              </p:cNvCxnSpPr>
              <p:nvPr/>
            </p:nvCxnSpPr>
            <p:spPr>
              <a:xfrm rot="16200000" flipH="1">
                <a:off x="4994061" y="971275"/>
                <a:ext cx="778541" cy="228349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>
                <a:stCxn id="39" idx="6"/>
                <a:endCxn id="44" idx="2"/>
              </p:cNvCxnSpPr>
              <p:nvPr/>
            </p:nvCxnSpPr>
            <p:spPr>
              <a:xfrm>
                <a:off x="4435594" y="2065397"/>
                <a:ext cx="1905000" cy="95250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>
                <a:stCxn id="39" idx="5"/>
                <a:endCxn id="46" idx="1"/>
              </p:cNvCxnSpPr>
              <p:nvPr/>
            </p:nvCxnSpPr>
            <p:spPr>
              <a:xfrm rot="16200000" flipH="1">
                <a:off x="5146461" y="1399900"/>
                <a:ext cx="797591" cy="228349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>
                <a:stCxn id="40" idx="6"/>
                <a:endCxn id="45" idx="2"/>
              </p:cNvCxnSpPr>
              <p:nvPr/>
            </p:nvCxnSpPr>
            <p:spPr>
              <a:xfrm>
                <a:off x="4587994" y="2503547"/>
                <a:ext cx="1905000" cy="76200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>
                <a:stCxn id="40" idx="5"/>
                <a:endCxn id="46" idx="2"/>
              </p:cNvCxnSpPr>
              <p:nvPr/>
            </p:nvCxnSpPr>
            <p:spPr>
              <a:xfrm rot="16200000" flipH="1">
                <a:off x="5386967" y="1749945"/>
                <a:ext cx="436896" cy="2099008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>
                <a:stCxn id="41" idx="7"/>
                <a:endCxn id="44" idx="3"/>
              </p:cNvCxnSpPr>
              <p:nvPr/>
            </p:nvCxnSpPr>
            <p:spPr>
              <a:xfrm rot="5400000" flipH="1" flipV="1">
                <a:off x="5232186" y="1723752"/>
                <a:ext cx="626141" cy="165484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>
                <a:stCxn id="41" idx="6"/>
                <a:endCxn id="47" idx="1"/>
              </p:cNvCxnSpPr>
              <p:nvPr/>
            </p:nvCxnSpPr>
            <p:spPr>
              <a:xfrm>
                <a:off x="4749919" y="2941697"/>
                <a:ext cx="2099008" cy="436895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>
                <a:stCxn id="43" idx="7"/>
                <a:endCxn id="45" idx="3"/>
              </p:cNvCxnSpPr>
              <p:nvPr/>
            </p:nvCxnSpPr>
            <p:spPr>
              <a:xfrm rot="5400000" flipH="1" flipV="1">
                <a:off x="5370298" y="2157139"/>
                <a:ext cx="654716" cy="165484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>
                <a:stCxn id="43" idx="6"/>
                <a:endCxn id="47" idx="2"/>
              </p:cNvCxnSpPr>
              <p:nvPr/>
            </p:nvCxnSpPr>
            <p:spPr>
              <a:xfrm>
                <a:off x="4902319" y="3389372"/>
                <a:ext cx="1914525" cy="66675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>
                <a:stCxn id="42" idx="7"/>
                <a:endCxn id="46" idx="3"/>
              </p:cNvCxnSpPr>
              <p:nvPr/>
            </p:nvCxnSpPr>
            <p:spPr>
              <a:xfrm rot="5400000" flipH="1" flipV="1">
                <a:off x="5522698" y="2604814"/>
                <a:ext cx="673766" cy="165484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>
                <a:stCxn id="42" idx="6"/>
                <a:endCxn id="47" idx="3"/>
              </p:cNvCxnSpPr>
              <p:nvPr/>
            </p:nvCxnSpPr>
            <p:spPr>
              <a:xfrm flipV="1">
                <a:off x="5064244" y="3533501"/>
                <a:ext cx="1784683" cy="31307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>
                <a:stCxn id="44" idx="6"/>
                <a:endCxn id="34" idx="1"/>
              </p:cNvCxnSpPr>
              <p:nvPr/>
            </p:nvCxnSpPr>
            <p:spPr>
              <a:xfrm>
                <a:off x="6559669" y="2160647"/>
                <a:ext cx="1575133" cy="417845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>
                <a:stCxn id="45" idx="6"/>
                <a:endCxn id="34" idx="2"/>
              </p:cNvCxnSpPr>
              <p:nvPr/>
            </p:nvCxnSpPr>
            <p:spPr>
              <a:xfrm>
                <a:off x="6712069" y="2579747"/>
                <a:ext cx="1390650" cy="76200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>
                <a:stCxn id="46" idx="6"/>
                <a:endCxn id="34" idx="2"/>
              </p:cNvCxnSpPr>
              <p:nvPr/>
            </p:nvCxnSpPr>
            <p:spPr>
              <a:xfrm flipV="1">
                <a:off x="6873994" y="2655947"/>
                <a:ext cx="1228725" cy="361950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>
                <a:stCxn id="47" idx="6"/>
                <a:endCxn id="34" idx="3"/>
              </p:cNvCxnSpPr>
              <p:nvPr/>
            </p:nvCxnSpPr>
            <p:spPr>
              <a:xfrm flipV="1">
                <a:off x="7035919" y="2733401"/>
                <a:ext cx="1098883" cy="722646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0" name="TextBox 29"/>
            <p:cNvSpPr txBox="1"/>
            <p:nvPr/>
          </p:nvSpPr>
          <p:spPr>
            <a:xfrm>
              <a:off x="1267299" y="3153762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chemeClr val="bg1">
                      <a:lumMod val="50000"/>
                    </a:schemeClr>
                  </a:solidFill>
                  <a:latin typeface="cmsy10"/>
                </a:rPr>
                <a:t>;</a:t>
              </a:r>
              <a:endParaRPr lang="en-US" sz="2400" dirty="0">
                <a:solidFill>
                  <a:schemeClr val="bg1">
                    <a:lumMod val="50000"/>
                  </a:schemeClr>
                </a:solidFill>
                <a:latin typeface="cmsy1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8128148" y="2118958"/>
              <a:ext cx="35939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chemeClr val="bg1">
                      <a:lumMod val="75000"/>
                    </a:schemeClr>
                  </a:solidFill>
                </a:rPr>
                <a:t>V</a:t>
              </a:r>
              <a:endParaRPr lang="en-US" sz="2400" dirty="0">
                <a:solidFill>
                  <a:schemeClr val="bg1">
                    <a:lumMod val="75000"/>
                  </a:schemeClr>
                </a:solidFill>
                <a:latin typeface="cmsy10"/>
              </a:endParaRPr>
            </a:p>
          </p:txBody>
        </p:sp>
      </p:grpSp>
      <p:sp>
        <p:nvSpPr>
          <p:cNvPr id="6" name="Freeform 5"/>
          <p:cNvSpPr/>
          <p:nvPr/>
        </p:nvSpPr>
        <p:spPr>
          <a:xfrm>
            <a:off x="1066800" y="302231"/>
            <a:ext cx="3720957" cy="2675562"/>
          </a:xfrm>
          <a:custGeom>
            <a:avLst/>
            <a:gdLst>
              <a:gd name="connsiteX0" fmla="*/ 0 w 3760341"/>
              <a:gd name="connsiteY0" fmla="*/ 2691829 h 2691829"/>
              <a:gd name="connsiteX1" fmla="*/ 2527442 w 3760341"/>
              <a:gd name="connsiteY1" fmla="*/ 0 h 2691829"/>
              <a:gd name="connsiteX2" fmla="*/ 3760341 w 3760341"/>
              <a:gd name="connsiteY2" fmla="*/ 2332234 h 2691829"/>
              <a:gd name="connsiteX3" fmla="*/ 0 w 3760341"/>
              <a:gd name="connsiteY3" fmla="*/ 2691829 h 2691829"/>
              <a:gd name="connsiteX0" fmla="*/ 0 w 3720957"/>
              <a:gd name="connsiteY0" fmla="*/ 2675562 h 2675562"/>
              <a:gd name="connsiteX1" fmla="*/ 2488058 w 3720957"/>
              <a:gd name="connsiteY1" fmla="*/ 0 h 2675562"/>
              <a:gd name="connsiteX2" fmla="*/ 3720957 w 3720957"/>
              <a:gd name="connsiteY2" fmla="*/ 2332234 h 2675562"/>
              <a:gd name="connsiteX3" fmla="*/ 0 w 3720957"/>
              <a:gd name="connsiteY3" fmla="*/ 2675562 h 2675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20957" h="2675562">
                <a:moveTo>
                  <a:pt x="0" y="2675562"/>
                </a:moveTo>
                <a:lnTo>
                  <a:pt x="2488058" y="0"/>
                </a:lnTo>
                <a:lnTo>
                  <a:pt x="3720957" y="2332234"/>
                </a:lnTo>
                <a:lnTo>
                  <a:pt x="0" y="2675562"/>
                </a:lnTo>
                <a:close/>
              </a:path>
            </a:pathLst>
          </a:custGeom>
          <a:gradFill flip="none" rotWithShape="1">
            <a:gsLst>
              <a:gs pos="25000">
                <a:srgbClr val="FFFF00">
                  <a:alpha val="83000"/>
                </a:srgbClr>
              </a:gs>
              <a:gs pos="76000">
                <a:srgbClr val="B1C309"/>
              </a:gs>
            </a:gsLst>
            <a:lin ang="19800000" scaled="0"/>
            <a:tileRect/>
          </a:gra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 rot="10800000">
            <a:off x="3546297" y="305656"/>
            <a:ext cx="4800599" cy="2332234"/>
          </a:xfrm>
          <a:custGeom>
            <a:avLst/>
            <a:gdLst>
              <a:gd name="connsiteX0" fmla="*/ 0 w 3760341"/>
              <a:gd name="connsiteY0" fmla="*/ 2691829 h 2691829"/>
              <a:gd name="connsiteX1" fmla="*/ 2527442 w 3760341"/>
              <a:gd name="connsiteY1" fmla="*/ 0 h 2691829"/>
              <a:gd name="connsiteX2" fmla="*/ 3760341 w 3760341"/>
              <a:gd name="connsiteY2" fmla="*/ 2332234 h 2691829"/>
              <a:gd name="connsiteX3" fmla="*/ 0 w 3760341"/>
              <a:gd name="connsiteY3" fmla="*/ 2691829 h 2691829"/>
              <a:gd name="connsiteX0" fmla="*/ 0 w 3720957"/>
              <a:gd name="connsiteY0" fmla="*/ 2675562 h 2675562"/>
              <a:gd name="connsiteX1" fmla="*/ 2488058 w 3720957"/>
              <a:gd name="connsiteY1" fmla="*/ 0 h 2675562"/>
              <a:gd name="connsiteX2" fmla="*/ 3720957 w 3720957"/>
              <a:gd name="connsiteY2" fmla="*/ 2332234 h 2675562"/>
              <a:gd name="connsiteX3" fmla="*/ 0 w 3720957"/>
              <a:gd name="connsiteY3" fmla="*/ 2675562 h 2675562"/>
              <a:gd name="connsiteX0" fmla="*/ 0 w 4800600"/>
              <a:gd name="connsiteY0" fmla="*/ 1532562 h 2332234"/>
              <a:gd name="connsiteX1" fmla="*/ 3567701 w 4800600"/>
              <a:gd name="connsiteY1" fmla="*/ 0 h 2332234"/>
              <a:gd name="connsiteX2" fmla="*/ 4800600 w 4800600"/>
              <a:gd name="connsiteY2" fmla="*/ 2332234 h 2332234"/>
              <a:gd name="connsiteX3" fmla="*/ 0 w 4800600"/>
              <a:gd name="connsiteY3" fmla="*/ 1532562 h 2332234"/>
              <a:gd name="connsiteX0" fmla="*/ 0 w 4800599"/>
              <a:gd name="connsiteY0" fmla="*/ 1761162 h 2332234"/>
              <a:gd name="connsiteX1" fmla="*/ 3567700 w 4800599"/>
              <a:gd name="connsiteY1" fmla="*/ 0 h 2332234"/>
              <a:gd name="connsiteX2" fmla="*/ 4800599 w 4800599"/>
              <a:gd name="connsiteY2" fmla="*/ 2332234 h 2332234"/>
              <a:gd name="connsiteX3" fmla="*/ 0 w 4800599"/>
              <a:gd name="connsiteY3" fmla="*/ 1761162 h 23322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00599" h="2332234">
                <a:moveTo>
                  <a:pt x="0" y="1761162"/>
                </a:moveTo>
                <a:lnTo>
                  <a:pt x="3567700" y="0"/>
                </a:lnTo>
                <a:lnTo>
                  <a:pt x="4800599" y="2332234"/>
                </a:lnTo>
                <a:lnTo>
                  <a:pt x="0" y="1761162"/>
                </a:lnTo>
                <a:close/>
              </a:path>
            </a:pathLst>
          </a:custGeom>
          <a:gradFill flip="none" rotWithShape="1">
            <a:gsLst>
              <a:gs pos="25000">
                <a:srgbClr val="FFFF00">
                  <a:alpha val="83000"/>
                </a:srgbClr>
              </a:gs>
              <a:gs pos="86000">
                <a:srgbClr val="B1C309"/>
              </a:gs>
            </a:gsLst>
            <a:lin ang="19800000" scaled="0"/>
            <a:tileRect/>
          </a:gra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Group 14"/>
          <p:cNvGrpSpPr/>
          <p:nvPr/>
        </p:nvGrpSpPr>
        <p:grpSpPr>
          <a:xfrm>
            <a:off x="3486753" y="512423"/>
            <a:ext cx="500810" cy="275262"/>
            <a:chOff x="3673503" y="1526381"/>
            <a:chExt cx="337930" cy="185738"/>
          </a:xfrm>
        </p:grpSpPr>
        <p:sp>
          <p:nvSpPr>
            <p:cNvPr id="7" name="Freeform 6"/>
            <p:cNvSpPr/>
            <p:nvPr/>
          </p:nvSpPr>
          <p:spPr>
            <a:xfrm>
              <a:off x="3673503" y="1526650"/>
              <a:ext cx="337930" cy="182880"/>
            </a:xfrm>
            <a:custGeom>
              <a:avLst/>
              <a:gdLst>
                <a:gd name="connsiteX0" fmla="*/ 111318 w 337930"/>
                <a:gd name="connsiteY0" fmla="*/ 0 h 182880"/>
                <a:gd name="connsiteX1" fmla="*/ 0 w 337930"/>
                <a:gd name="connsiteY1" fmla="*/ 182880 h 182880"/>
                <a:gd name="connsiteX2" fmla="*/ 198782 w 337930"/>
                <a:gd name="connsiteY2" fmla="*/ 147100 h 182880"/>
                <a:gd name="connsiteX3" fmla="*/ 337930 w 337930"/>
                <a:gd name="connsiteY3" fmla="*/ 15903 h 182880"/>
                <a:gd name="connsiteX4" fmla="*/ 111318 w 337930"/>
                <a:gd name="connsiteY4" fmla="*/ 0 h 182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930" h="182880">
                  <a:moveTo>
                    <a:pt x="111318" y="0"/>
                  </a:moveTo>
                  <a:lnTo>
                    <a:pt x="0" y="182880"/>
                  </a:lnTo>
                  <a:lnTo>
                    <a:pt x="198782" y="147100"/>
                  </a:lnTo>
                  <a:lnTo>
                    <a:pt x="337930" y="15903"/>
                  </a:lnTo>
                  <a:lnTo>
                    <a:pt x="111318" y="0"/>
                  </a:lnTo>
                  <a:close/>
                </a:path>
              </a:pathLst>
            </a:cu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 9"/>
            <p:cNvSpPr/>
            <p:nvPr/>
          </p:nvSpPr>
          <p:spPr>
            <a:xfrm>
              <a:off x="3674269" y="1526381"/>
              <a:ext cx="159544" cy="185738"/>
            </a:xfrm>
            <a:custGeom>
              <a:avLst/>
              <a:gdLst>
                <a:gd name="connsiteX0" fmla="*/ 111919 w 159544"/>
                <a:gd name="connsiteY0" fmla="*/ 0 h 185738"/>
                <a:gd name="connsiteX1" fmla="*/ 159544 w 159544"/>
                <a:gd name="connsiteY1" fmla="*/ 116682 h 185738"/>
                <a:gd name="connsiteX2" fmla="*/ 0 w 159544"/>
                <a:gd name="connsiteY2" fmla="*/ 185738 h 185738"/>
                <a:gd name="connsiteX0" fmla="*/ 111919 w 159544"/>
                <a:gd name="connsiteY0" fmla="*/ 0 h 185738"/>
                <a:gd name="connsiteX1" fmla="*/ 159544 w 159544"/>
                <a:gd name="connsiteY1" fmla="*/ 116682 h 185738"/>
                <a:gd name="connsiteX2" fmla="*/ 0 w 159544"/>
                <a:gd name="connsiteY2" fmla="*/ 185738 h 185738"/>
                <a:gd name="connsiteX3" fmla="*/ 111919 w 159544"/>
                <a:gd name="connsiteY3" fmla="*/ 0 h 1857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9544" h="185738">
                  <a:moveTo>
                    <a:pt x="111919" y="0"/>
                  </a:moveTo>
                  <a:lnTo>
                    <a:pt x="159544" y="116682"/>
                  </a:lnTo>
                  <a:lnTo>
                    <a:pt x="0" y="185738"/>
                  </a:lnTo>
                  <a:lnTo>
                    <a:pt x="111919" y="0"/>
                  </a:lnTo>
                  <a:close/>
                </a:path>
              </a:pathLst>
            </a:custGeom>
            <a:gradFill flip="none" rotWithShape="1">
              <a:gsLst>
                <a:gs pos="25000">
                  <a:srgbClr val="FFFF00">
                    <a:alpha val="83000"/>
                  </a:srgbClr>
                </a:gs>
                <a:gs pos="76000">
                  <a:srgbClr val="B1C309"/>
                </a:gs>
              </a:gsLst>
              <a:lin ang="4200000" scaled="0"/>
              <a:tileRect/>
            </a:gradFill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 10"/>
            <p:cNvSpPr/>
            <p:nvPr/>
          </p:nvSpPr>
          <p:spPr>
            <a:xfrm flipH="1">
              <a:off x="3788568" y="1531144"/>
              <a:ext cx="221456" cy="109538"/>
            </a:xfrm>
            <a:custGeom>
              <a:avLst/>
              <a:gdLst>
                <a:gd name="connsiteX0" fmla="*/ 111919 w 159544"/>
                <a:gd name="connsiteY0" fmla="*/ 0 h 185738"/>
                <a:gd name="connsiteX1" fmla="*/ 159544 w 159544"/>
                <a:gd name="connsiteY1" fmla="*/ 116682 h 185738"/>
                <a:gd name="connsiteX2" fmla="*/ 0 w 159544"/>
                <a:gd name="connsiteY2" fmla="*/ 185738 h 185738"/>
                <a:gd name="connsiteX0" fmla="*/ 111919 w 159544"/>
                <a:gd name="connsiteY0" fmla="*/ 0 h 185738"/>
                <a:gd name="connsiteX1" fmla="*/ 159544 w 159544"/>
                <a:gd name="connsiteY1" fmla="*/ 116682 h 185738"/>
                <a:gd name="connsiteX2" fmla="*/ 0 w 159544"/>
                <a:gd name="connsiteY2" fmla="*/ 185738 h 185738"/>
                <a:gd name="connsiteX3" fmla="*/ 111919 w 159544"/>
                <a:gd name="connsiteY3" fmla="*/ 0 h 185738"/>
                <a:gd name="connsiteX0" fmla="*/ 257175 w 257175"/>
                <a:gd name="connsiteY0" fmla="*/ 0 h 178594"/>
                <a:gd name="connsiteX1" fmla="*/ 159544 w 257175"/>
                <a:gd name="connsiteY1" fmla="*/ 109538 h 178594"/>
                <a:gd name="connsiteX2" fmla="*/ 0 w 257175"/>
                <a:gd name="connsiteY2" fmla="*/ 178594 h 178594"/>
                <a:gd name="connsiteX3" fmla="*/ 257175 w 257175"/>
                <a:gd name="connsiteY3" fmla="*/ 0 h 178594"/>
                <a:gd name="connsiteX0" fmla="*/ 257175 w 257175"/>
                <a:gd name="connsiteY0" fmla="*/ 0 h 178594"/>
                <a:gd name="connsiteX1" fmla="*/ 209550 w 257175"/>
                <a:gd name="connsiteY1" fmla="*/ 109538 h 178594"/>
                <a:gd name="connsiteX2" fmla="*/ 0 w 257175"/>
                <a:gd name="connsiteY2" fmla="*/ 178594 h 178594"/>
                <a:gd name="connsiteX3" fmla="*/ 257175 w 257175"/>
                <a:gd name="connsiteY3" fmla="*/ 0 h 178594"/>
                <a:gd name="connsiteX0" fmla="*/ 221456 w 221456"/>
                <a:gd name="connsiteY0" fmla="*/ 0 h 109538"/>
                <a:gd name="connsiteX1" fmla="*/ 173831 w 221456"/>
                <a:gd name="connsiteY1" fmla="*/ 109538 h 109538"/>
                <a:gd name="connsiteX2" fmla="*/ 0 w 221456"/>
                <a:gd name="connsiteY2" fmla="*/ 14288 h 109538"/>
                <a:gd name="connsiteX3" fmla="*/ 221456 w 221456"/>
                <a:gd name="connsiteY3" fmla="*/ 0 h 109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1456" h="109538">
                  <a:moveTo>
                    <a:pt x="221456" y="0"/>
                  </a:moveTo>
                  <a:lnTo>
                    <a:pt x="173831" y="109538"/>
                  </a:lnTo>
                  <a:lnTo>
                    <a:pt x="0" y="14288"/>
                  </a:lnTo>
                  <a:lnTo>
                    <a:pt x="221456" y="0"/>
                  </a:lnTo>
                  <a:close/>
                </a:path>
              </a:pathLst>
            </a:custGeom>
            <a:gradFill flip="none" rotWithShape="1">
              <a:gsLst>
                <a:gs pos="25000">
                  <a:srgbClr val="FFFF00">
                    <a:alpha val="83000"/>
                  </a:srgbClr>
                </a:gs>
                <a:gs pos="76000">
                  <a:srgbClr val="B1C309"/>
                </a:gs>
              </a:gsLst>
              <a:lin ang="4200000" scaled="0"/>
              <a:tileRect/>
            </a:gradFill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Connector 12"/>
            <p:cNvCxnSpPr/>
            <p:nvPr/>
          </p:nvCxnSpPr>
          <p:spPr>
            <a:xfrm rot="16200000" flipH="1">
              <a:off x="3826669" y="1631156"/>
              <a:ext cx="45244" cy="45244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>
            <a:off x="2440969" y="3637052"/>
            <a:ext cx="4493231" cy="1676400"/>
            <a:chOff x="2440969" y="4953000"/>
            <a:chExt cx="4493231" cy="1676400"/>
          </a:xfrm>
        </p:grpSpPr>
        <p:sp>
          <p:nvSpPr>
            <p:cNvPr id="17" name="Rectangle 16"/>
            <p:cNvSpPr/>
            <p:nvPr/>
          </p:nvSpPr>
          <p:spPr>
            <a:xfrm>
              <a:off x="2514600" y="4953000"/>
              <a:ext cx="4419600" cy="1371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8" name="Group 13"/>
            <p:cNvGrpSpPr/>
            <p:nvPr/>
          </p:nvGrpSpPr>
          <p:grpSpPr>
            <a:xfrm>
              <a:off x="2440969" y="5078859"/>
              <a:ext cx="4429681" cy="1550541"/>
              <a:chOff x="2704672" y="4993241"/>
              <a:chExt cx="4429681" cy="1550541"/>
            </a:xfrm>
          </p:grpSpPr>
          <p:sp>
            <p:nvSpPr>
              <p:cNvPr id="19" name="TextBox 18"/>
              <p:cNvSpPr txBox="1"/>
              <p:nvPr/>
            </p:nvSpPr>
            <p:spPr>
              <a:xfrm>
                <a:off x="2704672" y="5399070"/>
                <a:ext cx="114967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dirty="0" smtClean="0"/>
                  <a:t>f(S) =</a:t>
                </a:r>
                <a:endParaRPr lang="en-US" sz="3600" dirty="0"/>
              </a:p>
            </p:txBody>
          </p:sp>
          <p:sp>
            <p:nvSpPr>
              <p:cNvPr id="20" name="Left Brace 19"/>
              <p:cNvSpPr/>
              <p:nvPr/>
            </p:nvSpPr>
            <p:spPr>
              <a:xfrm>
                <a:off x="3875070" y="5019782"/>
                <a:ext cx="304800" cy="1447800"/>
              </a:xfrm>
              <a:prstGeom prst="leftBrace">
                <a:avLst>
                  <a:gd name="adj1" fmla="val 55524"/>
                  <a:gd name="adj2" fmla="val 50000"/>
                </a:avLst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4105382" y="4993241"/>
                <a:ext cx="2929007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 smtClean="0"/>
                  <a:t>|S|	(if |S| </a:t>
                </a:r>
                <a:r>
                  <a:rPr lang="en-US" sz="3200" dirty="0" smtClean="0">
                    <a:latin typeface="cmsy10"/>
                  </a:rPr>
                  <a:t>·</a:t>
                </a:r>
                <a:r>
                  <a:rPr lang="en-US" sz="3200" dirty="0" smtClean="0"/>
                  <a:t> k)</a:t>
                </a:r>
                <a:endParaRPr lang="en-US" sz="3200" dirty="0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4105382" y="5491537"/>
                <a:ext cx="2302233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 smtClean="0"/>
                  <a:t> k-1	(if S=A)</a:t>
                </a:r>
                <a:endParaRPr lang="en-US" sz="3200" dirty="0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4105382" y="5959007"/>
                <a:ext cx="3028971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 smtClean="0"/>
                  <a:t>  k	(otherwise)</a:t>
                </a:r>
                <a:endParaRPr lang="en-US" sz="3200" dirty="0"/>
              </a:p>
            </p:txBody>
          </p:sp>
        </p:grpSp>
      </p:grpSp>
      <p:cxnSp>
        <p:nvCxnSpPr>
          <p:cNvPr id="24" name="Straight Arrow Connector 23"/>
          <p:cNvCxnSpPr/>
          <p:nvPr/>
        </p:nvCxnSpPr>
        <p:spPr>
          <a:xfrm rot="10800000" flipV="1">
            <a:off x="3852810" y="310793"/>
            <a:ext cx="1328791" cy="37158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212423" y="55652"/>
            <a:ext cx="4219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/>
              </a:rPr>
              <a:t>A</a:t>
            </a:r>
            <a:endParaRPr lang="en-US" sz="3200" baseline="-25000" dirty="0"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1267299" y="715225"/>
            <a:ext cx="7220243" cy="2900202"/>
            <a:chOff x="1267299" y="715225"/>
            <a:chExt cx="7220243" cy="2900202"/>
          </a:xfrm>
        </p:grpSpPr>
        <p:grpSp>
          <p:nvGrpSpPr>
            <p:cNvPr id="44" name="Group 54"/>
            <p:cNvGrpSpPr/>
            <p:nvPr/>
          </p:nvGrpSpPr>
          <p:grpSpPr>
            <a:xfrm>
              <a:off x="1330665" y="715217"/>
              <a:ext cx="7043795" cy="2655026"/>
              <a:chOff x="968494" y="1536759"/>
              <a:chExt cx="7353300" cy="2428875"/>
            </a:xfrm>
          </p:grpSpPr>
          <p:sp>
            <p:nvSpPr>
              <p:cNvPr id="47" name="Oval 46"/>
              <p:cNvSpPr/>
              <p:nvPr/>
            </p:nvSpPr>
            <p:spPr>
              <a:xfrm>
                <a:off x="968494" y="3527484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Oval 50"/>
              <p:cNvSpPr/>
              <p:nvPr/>
            </p:nvSpPr>
            <p:spPr>
              <a:xfrm>
                <a:off x="2178169" y="245115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Oval 52"/>
              <p:cNvSpPr/>
              <p:nvPr/>
            </p:nvSpPr>
            <p:spPr>
              <a:xfrm>
                <a:off x="8102719" y="254640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Oval 54"/>
              <p:cNvSpPr/>
              <p:nvPr/>
            </p:nvSpPr>
            <p:spPr>
              <a:xfrm>
                <a:off x="2340094" y="287025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Oval 55"/>
              <p:cNvSpPr/>
              <p:nvPr/>
            </p:nvSpPr>
            <p:spPr>
              <a:xfrm>
                <a:off x="2492494" y="330840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Oval 56"/>
              <p:cNvSpPr/>
              <p:nvPr/>
            </p:nvSpPr>
            <p:spPr>
              <a:xfrm>
                <a:off x="2654419" y="374655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Oval 57"/>
              <p:cNvSpPr/>
              <p:nvPr/>
            </p:nvSpPr>
            <p:spPr>
              <a:xfrm>
                <a:off x="4054594" y="153675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Oval 58"/>
              <p:cNvSpPr/>
              <p:nvPr/>
            </p:nvSpPr>
            <p:spPr>
              <a:xfrm>
                <a:off x="4216519" y="195585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Oval 59"/>
              <p:cNvSpPr/>
              <p:nvPr/>
            </p:nvSpPr>
            <p:spPr>
              <a:xfrm>
                <a:off x="4368919" y="239400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Oval 60"/>
              <p:cNvSpPr/>
              <p:nvPr/>
            </p:nvSpPr>
            <p:spPr>
              <a:xfrm>
                <a:off x="4530844" y="283215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Oval 61"/>
              <p:cNvSpPr/>
              <p:nvPr/>
            </p:nvSpPr>
            <p:spPr>
              <a:xfrm>
                <a:off x="4845169" y="3737034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Oval 62"/>
              <p:cNvSpPr/>
              <p:nvPr/>
            </p:nvSpPr>
            <p:spPr>
              <a:xfrm>
                <a:off x="4683244" y="3279834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Oval 63"/>
              <p:cNvSpPr/>
              <p:nvPr/>
            </p:nvSpPr>
            <p:spPr>
              <a:xfrm>
                <a:off x="6340594" y="205110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Oval 64"/>
              <p:cNvSpPr/>
              <p:nvPr/>
            </p:nvSpPr>
            <p:spPr>
              <a:xfrm>
                <a:off x="6492994" y="247020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Oval 65"/>
              <p:cNvSpPr/>
              <p:nvPr/>
            </p:nvSpPr>
            <p:spPr>
              <a:xfrm>
                <a:off x="6654919" y="290835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Oval 66"/>
              <p:cNvSpPr/>
              <p:nvPr/>
            </p:nvSpPr>
            <p:spPr>
              <a:xfrm>
                <a:off x="6816844" y="334650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68" name="Straight Connector 67"/>
              <p:cNvCxnSpPr>
                <a:stCxn id="47" idx="7"/>
                <a:endCxn id="51" idx="3"/>
              </p:cNvCxnSpPr>
              <p:nvPr/>
            </p:nvCxnSpPr>
            <p:spPr>
              <a:xfrm rot="5400000" flipH="1" flipV="1">
                <a:off x="1222161" y="2571476"/>
                <a:ext cx="921416" cy="1054766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>
                <a:stCxn id="47" idx="6"/>
                <a:endCxn id="55" idx="3"/>
              </p:cNvCxnSpPr>
              <p:nvPr/>
            </p:nvCxnSpPr>
            <p:spPr>
              <a:xfrm flipV="1">
                <a:off x="1187569" y="3057251"/>
                <a:ext cx="1184608" cy="57977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>
                <a:stCxn id="47" idx="6"/>
                <a:endCxn id="56" idx="2"/>
              </p:cNvCxnSpPr>
              <p:nvPr/>
            </p:nvCxnSpPr>
            <p:spPr>
              <a:xfrm flipV="1">
                <a:off x="1187569" y="3417947"/>
                <a:ext cx="1304925" cy="219075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>
                <a:stCxn id="47" idx="5"/>
                <a:endCxn id="57" idx="2"/>
              </p:cNvCxnSpPr>
              <p:nvPr/>
            </p:nvCxnSpPr>
            <p:spPr>
              <a:xfrm rot="16200000" flipH="1">
                <a:off x="1834142" y="3035819"/>
                <a:ext cx="141621" cy="1498933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>
                <a:stCxn id="51" idx="7"/>
                <a:endCxn id="58" idx="2"/>
              </p:cNvCxnSpPr>
              <p:nvPr/>
            </p:nvCxnSpPr>
            <p:spPr>
              <a:xfrm rot="5400000" flipH="1" flipV="1">
                <a:off x="2791405" y="1220054"/>
                <a:ext cx="836945" cy="1689433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>
                <a:stCxn id="51" idx="6"/>
                <a:endCxn id="59" idx="2"/>
              </p:cNvCxnSpPr>
              <p:nvPr/>
            </p:nvCxnSpPr>
            <p:spPr>
              <a:xfrm flipV="1">
                <a:off x="2397244" y="2065397"/>
                <a:ext cx="1819275" cy="495300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>
                <a:stCxn id="51" idx="5"/>
                <a:endCxn id="60" idx="2"/>
              </p:cNvCxnSpPr>
              <p:nvPr/>
            </p:nvCxnSpPr>
            <p:spPr>
              <a:xfrm rot="5400000" flipH="1" flipV="1">
                <a:off x="3299738" y="1568970"/>
                <a:ext cx="134604" cy="2003758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>
                <a:stCxn id="55" idx="7"/>
                <a:endCxn id="58" idx="3"/>
              </p:cNvCxnSpPr>
              <p:nvPr/>
            </p:nvCxnSpPr>
            <p:spPr>
              <a:xfrm rot="5400000" flipH="1" flipV="1">
                <a:off x="2717586" y="1533252"/>
                <a:ext cx="1178591" cy="155959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>
                <a:stCxn id="55" idx="6"/>
                <a:endCxn id="61" idx="2"/>
              </p:cNvCxnSpPr>
              <p:nvPr/>
            </p:nvCxnSpPr>
            <p:spPr>
              <a:xfrm flipV="1">
                <a:off x="2559169" y="2941697"/>
                <a:ext cx="1971675" cy="38100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>
                <a:stCxn id="55" idx="5"/>
                <a:endCxn id="63" idx="2"/>
              </p:cNvCxnSpPr>
              <p:nvPr/>
            </p:nvCxnSpPr>
            <p:spPr>
              <a:xfrm rot="16200000" flipH="1">
                <a:off x="3439105" y="2145232"/>
                <a:ext cx="332121" cy="2156158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>
                <a:stCxn id="56" idx="7"/>
                <a:endCxn id="59" idx="3"/>
              </p:cNvCxnSpPr>
              <p:nvPr/>
            </p:nvCxnSpPr>
            <p:spPr>
              <a:xfrm rot="5400000" flipH="1" flipV="1">
                <a:off x="2865224" y="1957114"/>
                <a:ext cx="1197641" cy="1569116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>
                <a:stCxn id="56" idx="6"/>
                <a:endCxn id="61" idx="3"/>
              </p:cNvCxnSpPr>
              <p:nvPr/>
            </p:nvCxnSpPr>
            <p:spPr>
              <a:xfrm flipV="1">
                <a:off x="2711569" y="3019151"/>
                <a:ext cx="1851358" cy="398796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>
                <a:stCxn id="56" idx="5"/>
                <a:endCxn id="62" idx="2"/>
              </p:cNvCxnSpPr>
              <p:nvPr/>
            </p:nvCxnSpPr>
            <p:spPr>
              <a:xfrm rot="16200000" flipH="1">
                <a:off x="3586742" y="2588144"/>
                <a:ext cx="351171" cy="2165683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>
                <a:stCxn id="57" idx="7"/>
                <a:endCxn id="60" idx="3"/>
              </p:cNvCxnSpPr>
              <p:nvPr/>
            </p:nvCxnSpPr>
            <p:spPr>
              <a:xfrm rot="5400000" flipH="1" flipV="1">
                <a:off x="3022386" y="2400027"/>
                <a:ext cx="1197641" cy="155959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>
                <a:stCxn id="57" idx="6"/>
                <a:endCxn id="62" idx="3"/>
              </p:cNvCxnSpPr>
              <p:nvPr/>
            </p:nvCxnSpPr>
            <p:spPr>
              <a:xfrm>
                <a:off x="2873494" y="3856097"/>
                <a:ext cx="2003758" cy="67929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>
                <a:stCxn id="58" idx="6"/>
                <a:endCxn id="64" idx="1"/>
              </p:cNvCxnSpPr>
              <p:nvPr/>
            </p:nvCxnSpPr>
            <p:spPr>
              <a:xfrm>
                <a:off x="4273669" y="1646297"/>
                <a:ext cx="2099008" cy="436895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>
                <a:stCxn id="58" idx="5"/>
                <a:endCxn id="65" idx="1"/>
              </p:cNvCxnSpPr>
              <p:nvPr/>
            </p:nvCxnSpPr>
            <p:spPr>
              <a:xfrm rot="16200000" flipH="1">
                <a:off x="4994061" y="971275"/>
                <a:ext cx="778541" cy="228349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>
                <a:stCxn id="59" idx="6"/>
                <a:endCxn id="64" idx="2"/>
              </p:cNvCxnSpPr>
              <p:nvPr/>
            </p:nvCxnSpPr>
            <p:spPr>
              <a:xfrm>
                <a:off x="4435594" y="2065397"/>
                <a:ext cx="1905000" cy="95250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>
                <a:stCxn id="59" idx="5"/>
                <a:endCxn id="66" idx="1"/>
              </p:cNvCxnSpPr>
              <p:nvPr/>
            </p:nvCxnSpPr>
            <p:spPr>
              <a:xfrm rot="16200000" flipH="1">
                <a:off x="5146461" y="1399900"/>
                <a:ext cx="797591" cy="228349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>
                <a:stCxn id="60" idx="6"/>
                <a:endCxn id="65" idx="2"/>
              </p:cNvCxnSpPr>
              <p:nvPr/>
            </p:nvCxnSpPr>
            <p:spPr>
              <a:xfrm>
                <a:off x="4587994" y="2503547"/>
                <a:ext cx="1905000" cy="76200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>
                <a:stCxn id="60" idx="5"/>
                <a:endCxn id="66" idx="2"/>
              </p:cNvCxnSpPr>
              <p:nvPr/>
            </p:nvCxnSpPr>
            <p:spPr>
              <a:xfrm rot="16200000" flipH="1">
                <a:off x="5386967" y="1749945"/>
                <a:ext cx="436896" cy="2099008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/>
              <p:cNvCxnSpPr>
                <a:stCxn id="61" idx="7"/>
                <a:endCxn id="64" idx="3"/>
              </p:cNvCxnSpPr>
              <p:nvPr/>
            </p:nvCxnSpPr>
            <p:spPr>
              <a:xfrm rot="5400000" flipH="1" flipV="1">
                <a:off x="5232186" y="1723752"/>
                <a:ext cx="626141" cy="165484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/>
              <p:cNvCxnSpPr>
                <a:stCxn id="61" idx="6"/>
                <a:endCxn id="67" idx="1"/>
              </p:cNvCxnSpPr>
              <p:nvPr/>
            </p:nvCxnSpPr>
            <p:spPr>
              <a:xfrm>
                <a:off x="4749919" y="2941697"/>
                <a:ext cx="2099008" cy="436895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>
                <a:stCxn id="63" idx="7"/>
                <a:endCxn id="65" idx="3"/>
              </p:cNvCxnSpPr>
              <p:nvPr/>
            </p:nvCxnSpPr>
            <p:spPr>
              <a:xfrm rot="5400000" flipH="1" flipV="1">
                <a:off x="5370298" y="2157139"/>
                <a:ext cx="654716" cy="165484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>
                <a:stCxn id="63" idx="6"/>
                <a:endCxn id="67" idx="2"/>
              </p:cNvCxnSpPr>
              <p:nvPr/>
            </p:nvCxnSpPr>
            <p:spPr>
              <a:xfrm>
                <a:off x="4902319" y="3389372"/>
                <a:ext cx="1914525" cy="66675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>
                <a:stCxn id="62" idx="7"/>
                <a:endCxn id="66" idx="3"/>
              </p:cNvCxnSpPr>
              <p:nvPr/>
            </p:nvCxnSpPr>
            <p:spPr>
              <a:xfrm rot="5400000" flipH="1" flipV="1">
                <a:off x="5522698" y="2604814"/>
                <a:ext cx="673766" cy="165484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/>
              <p:cNvCxnSpPr>
                <a:stCxn id="62" idx="6"/>
                <a:endCxn id="67" idx="3"/>
              </p:cNvCxnSpPr>
              <p:nvPr/>
            </p:nvCxnSpPr>
            <p:spPr>
              <a:xfrm flipV="1">
                <a:off x="5064244" y="3533501"/>
                <a:ext cx="1784683" cy="31307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>
                <a:stCxn id="64" idx="6"/>
                <a:endCxn id="53" idx="1"/>
              </p:cNvCxnSpPr>
              <p:nvPr/>
            </p:nvCxnSpPr>
            <p:spPr>
              <a:xfrm>
                <a:off x="6559669" y="2160647"/>
                <a:ext cx="1575133" cy="417845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/>
              <p:cNvCxnSpPr>
                <a:stCxn id="65" idx="6"/>
                <a:endCxn id="53" idx="2"/>
              </p:cNvCxnSpPr>
              <p:nvPr/>
            </p:nvCxnSpPr>
            <p:spPr>
              <a:xfrm>
                <a:off x="6712069" y="2579747"/>
                <a:ext cx="1390650" cy="76200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>
                <a:stCxn id="66" idx="6"/>
                <a:endCxn id="53" idx="2"/>
              </p:cNvCxnSpPr>
              <p:nvPr/>
            </p:nvCxnSpPr>
            <p:spPr>
              <a:xfrm flipV="1">
                <a:off x="6873994" y="2655947"/>
                <a:ext cx="1228725" cy="361950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/>
              <p:cNvCxnSpPr>
                <a:stCxn id="67" idx="6"/>
                <a:endCxn id="53" idx="3"/>
              </p:cNvCxnSpPr>
              <p:nvPr/>
            </p:nvCxnSpPr>
            <p:spPr>
              <a:xfrm flipV="1">
                <a:off x="7035919" y="2733401"/>
                <a:ext cx="1098883" cy="722646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5" name="TextBox 44"/>
            <p:cNvSpPr txBox="1"/>
            <p:nvPr/>
          </p:nvSpPr>
          <p:spPr>
            <a:xfrm>
              <a:off x="1267299" y="3153762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chemeClr val="bg1">
                      <a:lumMod val="50000"/>
                    </a:schemeClr>
                  </a:solidFill>
                  <a:latin typeface="cmsy10"/>
                </a:rPr>
                <a:t>;</a:t>
              </a:r>
              <a:endParaRPr lang="en-US" sz="2400" dirty="0">
                <a:solidFill>
                  <a:schemeClr val="bg1">
                    <a:lumMod val="50000"/>
                  </a:schemeClr>
                </a:solidFill>
                <a:latin typeface="cmsy1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8128148" y="2118958"/>
              <a:ext cx="35939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chemeClr val="bg1">
                      <a:lumMod val="75000"/>
                    </a:schemeClr>
                  </a:solidFill>
                </a:rPr>
                <a:t>V</a:t>
              </a:r>
              <a:endParaRPr lang="en-US" sz="2400" dirty="0">
                <a:solidFill>
                  <a:schemeClr val="bg1">
                    <a:lumMod val="75000"/>
                  </a:schemeClr>
                </a:solidFill>
                <a:latin typeface="cmsy10"/>
              </a:endParaRPr>
            </a:p>
          </p:txBody>
        </p:sp>
      </p:grpSp>
      <p:sp>
        <p:nvSpPr>
          <p:cNvPr id="6" name="Freeform 5"/>
          <p:cNvSpPr/>
          <p:nvPr/>
        </p:nvSpPr>
        <p:spPr>
          <a:xfrm>
            <a:off x="1066800" y="306512"/>
            <a:ext cx="3720957" cy="2675562"/>
          </a:xfrm>
          <a:custGeom>
            <a:avLst/>
            <a:gdLst>
              <a:gd name="connsiteX0" fmla="*/ 0 w 3760341"/>
              <a:gd name="connsiteY0" fmla="*/ 2691829 h 2691829"/>
              <a:gd name="connsiteX1" fmla="*/ 2527442 w 3760341"/>
              <a:gd name="connsiteY1" fmla="*/ 0 h 2691829"/>
              <a:gd name="connsiteX2" fmla="*/ 3760341 w 3760341"/>
              <a:gd name="connsiteY2" fmla="*/ 2332234 h 2691829"/>
              <a:gd name="connsiteX3" fmla="*/ 0 w 3760341"/>
              <a:gd name="connsiteY3" fmla="*/ 2691829 h 2691829"/>
              <a:gd name="connsiteX0" fmla="*/ 0 w 3720957"/>
              <a:gd name="connsiteY0" fmla="*/ 2675562 h 2675562"/>
              <a:gd name="connsiteX1" fmla="*/ 2488058 w 3720957"/>
              <a:gd name="connsiteY1" fmla="*/ 0 h 2675562"/>
              <a:gd name="connsiteX2" fmla="*/ 3720957 w 3720957"/>
              <a:gd name="connsiteY2" fmla="*/ 2332234 h 2675562"/>
              <a:gd name="connsiteX3" fmla="*/ 0 w 3720957"/>
              <a:gd name="connsiteY3" fmla="*/ 2675562 h 2675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20957" h="2675562">
                <a:moveTo>
                  <a:pt x="0" y="2675562"/>
                </a:moveTo>
                <a:lnTo>
                  <a:pt x="2488058" y="0"/>
                </a:lnTo>
                <a:lnTo>
                  <a:pt x="3720957" y="2332234"/>
                </a:lnTo>
                <a:lnTo>
                  <a:pt x="0" y="2675562"/>
                </a:lnTo>
                <a:close/>
              </a:path>
            </a:pathLst>
          </a:custGeom>
          <a:gradFill flip="none" rotWithShape="1">
            <a:gsLst>
              <a:gs pos="25000">
                <a:srgbClr val="FFFF00">
                  <a:alpha val="83000"/>
                </a:srgbClr>
              </a:gs>
              <a:gs pos="76000">
                <a:srgbClr val="B1C309"/>
              </a:gs>
            </a:gsLst>
            <a:lin ang="19800000" scaled="0"/>
            <a:tileRect/>
          </a:gra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 rot="10800000">
            <a:off x="3546297" y="309937"/>
            <a:ext cx="4800599" cy="2332234"/>
          </a:xfrm>
          <a:custGeom>
            <a:avLst/>
            <a:gdLst>
              <a:gd name="connsiteX0" fmla="*/ 0 w 3760341"/>
              <a:gd name="connsiteY0" fmla="*/ 2691829 h 2691829"/>
              <a:gd name="connsiteX1" fmla="*/ 2527442 w 3760341"/>
              <a:gd name="connsiteY1" fmla="*/ 0 h 2691829"/>
              <a:gd name="connsiteX2" fmla="*/ 3760341 w 3760341"/>
              <a:gd name="connsiteY2" fmla="*/ 2332234 h 2691829"/>
              <a:gd name="connsiteX3" fmla="*/ 0 w 3760341"/>
              <a:gd name="connsiteY3" fmla="*/ 2691829 h 2691829"/>
              <a:gd name="connsiteX0" fmla="*/ 0 w 3720957"/>
              <a:gd name="connsiteY0" fmla="*/ 2675562 h 2675562"/>
              <a:gd name="connsiteX1" fmla="*/ 2488058 w 3720957"/>
              <a:gd name="connsiteY1" fmla="*/ 0 h 2675562"/>
              <a:gd name="connsiteX2" fmla="*/ 3720957 w 3720957"/>
              <a:gd name="connsiteY2" fmla="*/ 2332234 h 2675562"/>
              <a:gd name="connsiteX3" fmla="*/ 0 w 3720957"/>
              <a:gd name="connsiteY3" fmla="*/ 2675562 h 2675562"/>
              <a:gd name="connsiteX0" fmla="*/ 0 w 4800600"/>
              <a:gd name="connsiteY0" fmla="*/ 1532562 h 2332234"/>
              <a:gd name="connsiteX1" fmla="*/ 3567701 w 4800600"/>
              <a:gd name="connsiteY1" fmla="*/ 0 h 2332234"/>
              <a:gd name="connsiteX2" fmla="*/ 4800600 w 4800600"/>
              <a:gd name="connsiteY2" fmla="*/ 2332234 h 2332234"/>
              <a:gd name="connsiteX3" fmla="*/ 0 w 4800600"/>
              <a:gd name="connsiteY3" fmla="*/ 1532562 h 2332234"/>
              <a:gd name="connsiteX0" fmla="*/ 0 w 4800599"/>
              <a:gd name="connsiteY0" fmla="*/ 1761162 h 2332234"/>
              <a:gd name="connsiteX1" fmla="*/ 3567700 w 4800599"/>
              <a:gd name="connsiteY1" fmla="*/ 0 h 2332234"/>
              <a:gd name="connsiteX2" fmla="*/ 4800599 w 4800599"/>
              <a:gd name="connsiteY2" fmla="*/ 2332234 h 2332234"/>
              <a:gd name="connsiteX3" fmla="*/ 0 w 4800599"/>
              <a:gd name="connsiteY3" fmla="*/ 1761162 h 23322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00599" h="2332234">
                <a:moveTo>
                  <a:pt x="0" y="1761162"/>
                </a:moveTo>
                <a:lnTo>
                  <a:pt x="3567700" y="0"/>
                </a:lnTo>
                <a:lnTo>
                  <a:pt x="4800599" y="2332234"/>
                </a:lnTo>
                <a:lnTo>
                  <a:pt x="0" y="1761162"/>
                </a:lnTo>
                <a:close/>
              </a:path>
            </a:pathLst>
          </a:custGeom>
          <a:gradFill flip="none" rotWithShape="1">
            <a:gsLst>
              <a:gs pos="25000">
                <a:srgbClr val="FFFF00">
                  <a:alpha val="83000"/>
                </a:srgbClr>
              </a:gs>
              <a:gs pos="86000">
                <a:srgbClr val="B1C309"/>
              </a:gs>
            </a:gsLst>
            <a:lin ang="19800000" scaled="0"/>
            <a:tileRect/>
          </a:gra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14"/>
          <p:cNvGrpSpPr/>
          <p:nvPr/>
        </p:nvGrpSpPr>
        <p:grpSpPr>
          <a:xfrm>
            <a:off x="3486753" y="516704"/>
            <a:ext cx="500810" cy="275262"/>
            <a:chOff x="3673503" y="1526381"/>
            <a:chExt cx="337930" cy="185738"/>
          </a:xfrm>
        </p:grpSpPr>
        <p:sp>
          <p:nvSpPr>
            <p:cNvPr id="7" name="Freeform 6"/>
            <p:cNvSpPr/>
            <p:nvPr/>
          </p:nvSpPr>
          <p:spPr>
            <a:xfrm>
              <a:off x="3673503" y="1526650"/>
              <a:ext cx="337930" cy="182880"/>
            </a:xfrm>
            <a:custGeom>
              <a:avLst/>
              <a:gdLst>
                <a:gd name="connsiteX0" fmla="*/ 111318 w 337930"/>
                <a:gd name="connsiteY0" fmla="*/ 0 h 182880"/>
                <a:gd name="connsiteX1" fmla="*/ 0 w 337930"/>
                <a:gd name="connsiteY1" fmla="*/ 182880 h 182880"/>
                <a:gd name="connsiteX2" fmla="*/ 198782 w 337930"/>
                <a:gd name="connsiteY2" fmla="*/ 147100 h 182880"/>
                <a:gd name="connsiteX3" fmla="*/ 337930 w 337930"/>
                <a:gd name="connsiteY3" fmla="*/ 15903 h 182880"/>
                <a:gd name="connsiteX4" fmla="*/ 111318 w 337930"/>
                <a:gd name="connsiteY4" fmla="*/ 0 h 182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930" h="182880">
                  <a:moveTo>
                    <a:pt x="111318" y="0"/>
                  </a:moveTo>
                  <a:lnTo>
                    <a:pt x="0" y="182880"/>
                  </a:lnTo>
                  <a:lnTo>
                    <a:pt x="198782" y="147100"/>
                  </a:lnTo>
                  <a:lnTo>
                    <a:pt x="337930" y="15903"/>
                  </a:lnTo>
                  <a:lnTo>
                    <a:pt x="111318" y="0"/>
                  </a:lnTo>
                  <a:close/>
                </a:path>
              </a:pathLst>
            </a:cu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 9"/>
            <p:cNvSpPr/>
            <p:nvPr/>
          </p:nvSpPr>
          <p:spPr>
            <a:xfrm>
              <a:off x="3674269" y="1526381"/>
              <a:ext cx="159544" cy="185738"/>
            </a:xfrm>
            <a:custGeom>
              <a:avLst/>
              <a:gdLst>
                <a:gd name="connsiteX0" fmla="*/ 111919 w 159544"/>
                <a:gd name="connsiteY0" fmla="*/ 0 h 185738"/>
                <a:gd name="connsiteX1" fmla="*/ 159544 w 159544"/>
                <a:gd name="connsiteY1" fmla="*/ 116682 h 185738"/>
                <a:gd name="connsiteX2" fmla="*/ 0 w 159544"/>
                <a:gd name="connsiteY2" fmla="*/ 185738 h 185738"/>
                <a:gd name="connsiteX0" fmla="*/ 111919 w 159544"/>
                <a:gd name="connsiteY0" fmla="*/ 0 h 185738"/>
                <a:gd name="connsiteX1" fmla="*/ 159544 w 159544"/>
                <a:gd name="connsiteY1" fmla="*/ 116682 h 185738"/>
                <a:gd name="connsiteX2" fmla="*/ 0 w 159544"/>
                <a:gd name="connsiteY2" fmla="*/ 185738 h 185738"/>
                <a:gd name="connsiteX3" fmla="*/ 111919 w 159544"/>
                <a:gd name="connsiteY3" fmla="*/ 0 h 1857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9544" h="185738">
                  <a:moveTo>
                    <a:pt x="111919" y="0"/>
                  </a:moveTo>
                  <a:lnTo>
                    <a:pt x="159544" y="116682"/>
                  </a:lnTo>
                  <a:lnTo>
                    <a:pt x="0" y="185738"/>
                  </a:lnTo>
                  <a:lnTo>
                    <a:pt x="111919" y="0"/>
                  </a:lnTo>
                  <a:close/>
                </a:path>
              </a:pathLst>
            </a:custGeom>
            <a:gradFill flip="none" rotWithShape="1">
              <a:gsLst>
                <a:gs pos="25000">
                  <a:srgbClr val="FFFF00">
                    <a:alpha val="83000"/>
                  </a:srgbClr>
                </a:gs>
                <a:gs pos="76000">
                  <a:srgbClr val="B1C309"/>
                </a:gs>
              </a:gsLst>
              <a:lin ang="4200000" scaled="0"/>
              <a:tileRect/>
            </a:gradFill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 10"/>
            <p:cNvSpPr/>
            <p:nvPr/>
          </p:nvSpPr>
          <p:spPr>
            <a:xfrm flipH="1">
              <a:off x="3788568" y="1531144"/>
              <a:ext cx="221456" cy="109538"/>
            </a:xfrm>
            <a:custGeom>
              <a:avLst/>
              <a:gdLst>
                <a:gd name="connsiteX0" fmla="*/ 111919 w 159544"/>
                <a:gd name="connsiteY0" fmla="*/ 0 h 185738"/>
                <a:gd name="connsiteX1" fmla="*/ 159544 w 159544"/>
                <a:gd name="connsiteY1" fmla="*/ 116682 h 185738"/>
                <a:gd name="connsiteX2" fmla="*/ 0 w 159544"/>
                <a:gd name="connsiteY2" fmla="*/ 185738 h 185738"/>
                <a:gd name="connsiteX0" fmla="*/ 111919 w 159544"/>
                <a:gd name="connsiteY0" fmla="*/ 0 h 185738"/>
                <a:gd name="connsiteX1" fmla="*/ 159544 w 159544"/>
                <a:gd name="connsiteY1" fmla="*/ 116682 h 185738"/>
                <a:gd name="connsiteX2" fmla="*/ 0 w 159544"/>
                <a:gd name="connsiteY2" fmla="*/ 185738 h 185738"/>
                <a:gd name="connsiteX3" fmla="*/ 111919 w 159544"/>
                <a:gd name="connsiteY3" fmla="*/ 0 h 185738"/>
                <a:gd name="connsiteX0" fmla="*/ 257175 w 257175"/>
                <a:gd name="connsiteY0" fmla="*/ 0 h 178594"/>
                <a:gd name="connsiteX1" fmla="*/ 159544 w 257175"/>
                <a:gd name="connsiteY1" fmla="*/ 109538 h 178594"/>
                <a:gd name="connsiteX2" fmla="*/ 0 w 257175"/>
                <a:gd name="connsiteY2" fmla="*/ 178594 h 178594"/>
                <a:gd name="connsiteX3" fmla="*/ 257175 w 257175"/>
                <a:gd name="connsiteY3" fmla="*/ 0 h 178594"/>
                <a:gd name="connsiteX0" fmla="*/ 257175 w 257175"/>
                <a:gd name="connsiteY0" fmla="*/ 0 h 178594"/>
                <a:gd name="connsiteX1" fmla="*/ 209550 w 257175"/>
                <a:gd name="connsiteY1" fmla="*/ 109538 h 178594"/>
                <a:gd name="connsiteX2" fmla="*/ 0 w 257175"/>
                <a:gd name="connsiteY2" fmla="*/ 178594 h 178594"/>
                <a:gd name="connsiteX3" fmla="*/ 257175 w 257175"/>
                <a:gd name="connsiteY3" fmla="*/ 0 h 178594"/>
                <a:gd name="connsiteX0" fmla="*/ 221456 w 221456"/>
                <a:gd name="connsiteY0" fmla="*/ 0 h 109538"/>
                <a:gd name="connsiteX1" fmla="*/ 173831 w 221456"/>
                <a:gd name="connsiteY1" fmla="*/ 109538 h 109538"/>
                <a:gd name="connsiteX2" fmla="*/ 0 w 221456"/>
                <a:gd name="connsiteY2" fmla="*/ 14288 h 109538"/>
                <a:gd name="connsiteX3" fmla="*/ 221456 w 221456"/>
                <a:gd name="connsiteY3" fmla="*/ 0 h 109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1456" h="109538">
                  <a:moveTo>
                    <a:pt x="221456" y="0"/>
                  </a:moveTo>
                  <a:lnTo>
                    <a:pt x="173831" y="109538"/>
                  </a:lnTo>
                  <a:lnTo>
                    <a:pt x="0" y="14288"/>
                  </a:lnTo>
                  <a:lnTo>
                    <a:pt x="221456" y="0"/>
                  </a:lnTo>
                  <a:close/>
                </a:path>
              </a:pathLst>
            </a:custGeom>
            <a:gradFill flip="none" rotWithShape="1">
              <a:gsLst>
                <a:gs pos="25000">
                  <a:srgbClr val="FFFF00">
                    <a:alpha val="83000"/>
                  </a:srgbClr>
                </a:gs>
                <a:gs pos="76000">
                  <a:srgbClr val="B1C309"/>
                </a:gs>
              </a:gsLst>
              <a:lin ang="4200000" scaled="0"/>
              <a:tileRect/>
            </a:gradFill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Connector 12"/>
            <p:cNvCxnSpPr/>
            <p:nvPr/>
          </p:nvCxnSpPr>
          <p:spPr>
            <a:xfrm rot="16200000" flipH="1">
              <a:off x="3826669" y="1631156"/>
              <a:ext cx="45244" cy="45244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15"/>
          <p:cNvGrpSpPr/>
          <p:nvPr/>
        </p:nvGrpSpPr>
        <p:grpSpPr>
          <a:xfrm>
            <a:off x="2440969" y="3952202"/>
            <a:ext cx="4493231" cy="1676400"/>
            <a:chOff x="2440969" y="4953000"/>
            <a:chExt cx="4493231" cy="1676400"/>
          </a:xfrm>
        </p:grpSpPr>
        <p:sp>
          <p:nvSpPr>
            <p:cNvPr id="17" name="Rectangle 16"/>
            <p:cNvSpPr/>
            <p:nvPr/>
          </p:nvSpPr>
          <p:spPr>
            <a:xfrm>
              <a:off x="2514600" y="4953000"/>
              <a:ext cx="4419600" cy="1371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" name="Group 13"/>
            <p:cNvGrpSpPr/>
            <p:nvPr/>
          </p:nvGrpSpPr>
          <p:grpSpPr>
            <a:xfrm>
              <a:off x="2440969" y="5078859"/>
              <a:ext cx="4429681" cy="1550541"/>
              <a:chOff x="2704672" y="4993241"/>
              <a:chExt cx="4429681" cy="1550541"/>
            </a:xfrm>
          </p:grpSpPr>
          <p:sp>
            <p:nvSpPr>
              <p:cNvPr id="19" name="TextBox 18"/>
              <p:cNvSpPr txBox="1"/>
              <p:nvPr/>
            </p:nvSpPr>
            <p:spPr>
              <a:xfrm>
                <a:off x="2704672" y="5399070"/>
                <a:ext cx="114967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dirty="0" smtClean="0"/>
                  <a:t>f(S) =</a:t>
                </a:r>
                <a:endParaRPr lang="en-US" sz="3600" dirty="0"/>
              </a:p>
            </p:txBody>
          </p:sp>
          <p:sp>
            <p:nvSpPr>
              <p:cNvPr id="20" name="Left Brace 19"/>
              <p:cNvSpPr/>
              <p:nvPr/>
            </p:nvSpPr>
            <p:spPr>
              <a:xfrm>
                <a:off x="3875070" y="5019782"/>
                <a:ext cx="304800" cy="1447800"/>
              </a:xfrm>
              <a:prstGeom prst="leftBrace">
                <a:avLst>
                  <a:gd name="adj1" fmla="val 55524"/>
                  <a:gd name="adj2" fmla="val 50000"/>
                </a:avLst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4105382" y="4993241"/>
                <a:ext cx="2929007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 smtClean="0"/>
                  <a:t>|S|	(if |S| </a:t>
                </a:r>
                <a:r>
                  <a:rPr lang="en-US" sz="3200" dirty="0" smtClean="0">
                    <a:latin typeface="cmsy10"/>
                  </a:rPr>
                  <a:t>·</a:t>
                </a:r>
                <a:r>
                  <a:rPr lang="en-US" sz="3200" dirty="0" smtClean="0"/>
                  <a:t> k)</a:t>
                </a:r>
                <a:endParaRPr lang="en-US" sz="3200" dirty="0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4105382" y="5491537"/>
                <a:ext cx="2646878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 smtClean="0"/>
                  <a:t> k-1	(if S </a:t>
                </a:r>
                <a:r>
                  <a:rPr lang="en-US" sz="3200" dirty="0" smtClean="0">
                    <a:latin typeface="cmsy10"/>
                  </a:rPr>
                  <a:t>2</a:t>
                </a:r>
                <a:r>
                  <a:rPr lang="en-US" sz="3200" dirty="0" smtClean="0"/>
                  <a:t> </a:t>
                </a:r>
                <a:r>
                  <a:rPr lang="en-US" sz="3200" dirty="0" smtClean="0">
                    <a:latin typeface="cmsy10"/>
                  </a:rPr>
                  <a:t>A</a:t>
                </a:r>
                <a:r>
                  <a:rPr lang="en-US" sz="3200" dirty="0" smtClean="0"/>
                  <a:t>)</a:t>
                </a:r>
                <a:endParaRPr lang="en-US" sz="3200" dirty="0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4105382" y="5959007"/>
                <a:ext cx="3028971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 smtClean="0"/>
                  <a:t>  k	(otherwise)</a:t>
                </a:r>
                <a:endParaRPr lang="en-US" sz="3200" dirty="0"/>
              </a:p>
            </p:txBody>
          </p:sp>
        </p:grpSp>
      </p:grpSp>
      <p:sp>
        <p:nvSpPr>
          <p:cNvPr id="25" name="TextBox 24"/>
          <p:cNvSpPr txBox="1"/>
          <p:nvPr/>
        </p:nvSpPr>
        <p:spPr>
          <a:xfrm>
            <a:off x="3913880" y="76200"/>
            <a:ext cx="5613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/>
              </a:rPr>
              <a:t>A</a:t>
            </a:r>
            <a:r>
              <a:rPr lang="en-US" sz="3200" baseline="-25000" dirty="0" smtClean="0">
                <a:latin typeface="Calibri"/>
              </a:rPr>
              <a:t>1</a:t>
            </a:r>
            <a:endParaRPr lang="en-US" sz="3200" baseline="-25000" dirty="0">
              <a:latin typeface="Calibri"/>
            </a:endParaRPr>
          </a:p>
        </p:txBody>
      </p:sp>
      <p:grpSp>
        <p:nvGrpSpPr>
          <p:cNvPr id="23" name="Group 14"/>
          <p:cNvGrpSpPr/>
          <p:nvPr/>
        </p:nvGrpSpPr>
        <p:grpSpPr>
          <a:xfrm>
            <a:off x="3657600" y="848474"/>
            <a:ext cx="500810" cy="275262"/>
            <a:chOff x="3673503" y="1526381"/>
            <a:chExt cx="337930" cy="185738"/>
          </a:xfrm>
        </p:grpSpPr>
        <p:sp>
          <p:nvSpPr>
            <p:cNvPr id="29" name="Freeform 28"/>
            <p:cNvSpPr/>
            <p:nvPr/>
          </p:nvSpPr>
          <p:spPr>
            <a:xfrm>
              <a:off x="3673503" y="1526650"/>
              <a:ext cx="337930" cy="182880"/>
            </a:xfrm>
            <a:custGeom>
              <a:avLst/>
              <a:gdLst>
                <a:gd name="connsiteX0" fmla="*/ 111318 w 337930"/>
                <a:gd name="connsiteY0" fmla="*/ 0 h 182880"/>
                <a:gd name="connsiteX1" fmla="*/ 0 w 337930"/>
                <a:gd name="connsiteY1" fmla="*/ 182880 h 182880"/>
                <a:gd name="connsiteX2" fmla="*/ 198782 w 337930"/>
                <a:gd name="connsiteY2" fmla="*/ 147100 h 182880"/>
                <a:gd name="connsiteX3" fmla="*/ 337930 w 337930"/>
                <a:gd name="connsiteY3" fmla="*/ 15903 h 182880"/>
                <a:gd name="connsiteX4" fmla="*/ 111318 w 337930"/>
                <a:gd name="connsiteY4" fmla="*/ 0 h 182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930" h="182880">
                  <a:moveTo>
                    <a:pt x="111318" y="0"/>
                  </a:moveTo>
                  <a:lnTo>
                    <a:pt x="0" y="182880"/>
                  </a:lnTo>
                  <a:lnTo>
                    <a:pt x="198782" y="147100"/>
                  </a:lnTo>
                  <a:lnTo>
                    <a:pt x="337930" y="15903"/>
                  </a:lnTo>
                  <a:lnTo>
                    <a:pt x="111318" y="0"/>
                  </a:lnTo>
                  <a:close/>
                </a:path>
              </a:pathLst>
            </a:cu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Freeform 29"/>
            <p:cNvSpPr/>
            <p:nvPr/>
          </p:nvSpPr>
          <p:spPr>
            <a:xfrm>
              <a:off x="3674269" y="1526381"/>
              <a:ext cx="159544" cy="185738"/>
            </a:xfrm>
            <a:custGeom>
              <a:avLst/>
              <a:gdLst>
                <a:gd name="connsiteX0" fmla="*/ 111919 w 159544"/>
                <a:gd name="connsiteY0" fmla="*/ 0 h 185738"/>
                <a:gd name="connsiteX1" fmla="*/ 159544 w 159544"/>
                <a:gd name="connsiteY1" fmla="*/ 116682 h 185738"/>
                <a:gd name="connsiteX2" fmla="*/ 0 w 159544"/>
                <a:gd name="connsiteY2" fmla="*/ 185738 h 185738"/>
                <a:gd name="connsiteX0" fmla="*/ 111919 w 159544"/>
                <a:gd name="connsiteY0" fmla="*/ 0 h 185738"/>
                <a:gd name="connsiteX1" fmla="*/ 159544 w 159544"/>
                <a:gd name="connsiteY1" fmla="*/ 116682 h 185738"/>
                <a:gd name="connsiteX2" fmla="*/ 0 w 159544"/>
                <a:gd name="connsiteY2" fmla="*/ 185738 h 185738"/>
                <a:gd name="connsiteX3" fmla="*/ 111919 w 159544"/>
                <a:gd name="connsiteY3" fmla="*/ 0 h 1857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9544" h="185738">
                  <a:moveTo>
                    <a:pt x="111919" y="0"/>
                  </a:moveTo>
                  <a:lnTo>
                    <a:pt x="159544" y="116682"/>
                  </a:lnTo>
                  <a:lnTo>
                    <a:pt x="0" y="185738"/>
                  </a:lnTo>
                  <a:lnTo>
                    <a:pt x="111919" y="0"/>
                  </a:lnTo>
                  <a:close/>
                </a:path>
              </a:pathLst>
            </a:custGeom>
            <a:gradFill flip="none" rotWithShape="1">
              <a:gsLst>
                <a:gs pos="25000">
                  <a:srgbClr val="FFFF00">
                    <a:alpha val="83000"/>
                  </a:srgbClr>
                </a:gs>
                <a:gs pos="76000">
                  <a:srgbClr val="B1C309"/>
                </a:gs>
              </a:gsLst>
              <a:lin ang="4200000" scaled="0"/>
              <a:tileRect/>
            </a:gradFill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 30"/>
            <p:cNvSpPr/>
            <p:nvPr/>
          </p:nvSpPr>
          <p:spPr>
            <a:xfrm flipH="1">
              <a:off x="3788568" y="1531144"/>
              <a:ext cx="221456" cy="109538"/>
            </a:xfrm>
            <a:custGeom>
              <a:avLst/>
              <a:gdLst>
                <a:gd name="connsiteX0" fmla="*/ 111919 w 159544"/>
                <a:gd name="connsiteY0" fmla="*/ 0 h 185738"/>
                <a:gd name="connsiteX1" fmla="*/ 159544 w 159544"/>
                <a:gd name="connsiteY1" fmla="*/ 116682 h 185738"/>
                <a:gd name="connsiteX2" fmla="*/ 0 w 159544"/>
                <a:gd name="connsiteY2" fmla="*/ 185738 h 185738"/>
                <a:gd name="connsiteX0" fmla="*/ 111919 w 159544"/>
                <a:gd name="connsiteY0" fmla="*/ 0 h 185738"/>
                <a:gd name="connsiteX1" fmla="*/ 159544 w 159544"/>
                <a:gd name="connsiteY1" fmla="*/ 116682 h 185738"/>
                <a:gd name="connsiteX2" fmla="*/ 0 w 159544"/>
                <a:gd name="connsiteY2" fmla="*/ 185738 h 185738"/>
                <a:gd name="connsiteX3" fmla="*/ 111919 w 159544"/>
                <a:gd name="connsiteY3" fmla="*/ 0 h 185738"/>
                <a:gd name="connsiteX0" fmla="*/ 257175 w 257175"/>
                <a:gd name="connsiteY0" fmla="*/ 0 h 178594"/>
                <a:gd name="connsiteX1" fmla="*/ 159544 w 257175"/>
                <a:gd name="connsiteY1" fmla="*/ 109538 h 178594"/>
                <a:gd name="connsiteX2" fmla="*/ 0 w 257175"/>
                <a:gd name="connsiteY2" fmla="*/ 178594 h 178594"/>
                <a:gd name="connsiteX3" fmla="*/ 257175 w 257175"/>
                <a:gd name="connsiteY3" fmla="*/ 0 h 178594"/>
                <a:gd name="connsiteX0" fmla="*/ 257175 w 257175"/>
                <a:gd name="connsiteY0" fmla="*/ 0 h 178594"/>
                <a:gd name="connsiteX1" fmla="*/ 209550 w 257175"/>
                <a:gd name="connsiteY1" fmla="*/ 109538 h 178594"/>
                <a:gd name="connsiteX2" fmla="*/ 0 w 257175"/>
                <a:gd name="connsiteY2" fmla="*/ 178594 h 178594"/>
                <a:gd name="connsiteX3" fmla="*/ 257175 w 257175"/>
                <a:gd name="connsiteY3" fmla="*/ 0 h 178594"/>
                <a:gd name="connsiteX0" fmla="*/ 221456 w 221456"/>
                <a:gd name="connsiteY0" fmla="*/ 0 h 109538"/>
                <a:gd name="connsiteX1" fmla="*/ 173831 w 221456"/>
                <a:gd name="connsiteY1" fmla="*/ 109538 h 109538"/>
                <a:gd name="connsiteX2" fmla="*/ 0 w 221456"/>
                <a:gd name="connsiteY2" fmla="*/ 14288 h 109538"/>
                <a:gd name="connsiteX3" fmla="*/ 221456 w 221456"/>
                <a:gd name="connsiteY3" fmla="*/ 0 h 109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1456" h="109538">
                  <a:moveTo>
                    <a:pt x="221456" y="0"/>
                  </a:moveTo>
                  <a:lnTo>
                    <a:pt x="173831" y="109538"/>
                  </a:lnTo>
                  <a:lnTo>
                    <a:pt x="0" y="14288"/>
                  </a:lnTo>
                  <a:lnTo>
                    <a:pt x="221456" y="0"/>
                  </a:lnTo>
                  <a:close/>
                </a:path>
              </a:pathLst>
            </a:custGeom>
            <a:gradFill flip="none" rotWithShape="1">
              <a:gsLst>
                <a:gs pos="25000">
                  <a:srgbClr val="FFFF00">
                    <a:alpha val="83000"/>
                  </a:srgbClr>
                </a:gs>
                <a:gs pos="76000">
                  <a:srgbClr val="B1C309"/>
                </a:gs>
              </a:gsLst>
              <a:lin ang="4200000" scaled="0"/>
              <a:tileRect/>
            </a:gradFill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2" name="Straight Connector 31"/>
            <p:cNvCxnSpPr/>
            <p:nvPr/>
          </p:nvCxnSpPr>
          <p:spPr>
            <a:xfrm rot="16200000" flipH="1">
              <a:off x="3826669" y="1631156"/>
              <a:ext cx="45244" cy="45244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 14"/>
          <p:cNvGrpSpPr/>
          <p:nvPr/>
        </p:nvGrpSpPr>
        <p:grpSpPr>
          <a:xfrm>
            <a:off x="3886200" y="1229474"/>
            <a:ext cx="500810" cy="275262"/>
            <a:chOff x="3673503" y="1526381"/>
            <a:chExt cx="337930" cy="185738"/>
          </a:xfrm>
        </p:grpSpPr>
        <p:sp>
          <p:nvSpPr>
            <p:cNvPr id="34" name="Freeform 33"/>
            <p:cNvSpPr/>
            <p:nvPr/>
          </p:nvSpPr>
          <p:spPr>
            <a:xfrm>
              <a:off x="3673503" y="1526650"/>
              <a:ext cx="337930" cy="182880"/>
            </a:xfrm>
            <a:custGeom>
              <a:avLst/>
              <a:gdLst>
                <a:gd name="connsiteX0" fmla="*/ 111318 w 337930"/>
                <a:gd name="connsiteY0" fmla="*/ 0 h 182880"/>
                <a:gd name="connsiteX1" fmla="*/ 0 w 337930"/>
                <a:gd name="connsiteY1" fmla="*/ 182880 h 182880"/>
                <a:gd name="connsiteX2" fmla="*/ 198782 w 337930"/>
                <a:gd name="connsiteY2" fmla="*/ 147100 h 182880"/>
                <a:gd name="connsiteX3" fmla="*/ 337930 w 337930"/>
                <a:gd name="connsiteY3" fmla="*/ 15903 h 182880"/>
                <a:gd name="connsiteX4" fmla="*/ 111318 w 337930"/>
                <a:gd name="connsiteY4" fmla="*/ 0 h 182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930" h="182880">
                  <a:moveTo>
                    <a:pt x="111318" y="0"/>
                  </a:moveTo>
                  <a:lnTo>
                    <a:pt x="0" y="182880"/>
                  </a:lnTo>
                  <a:lnTo>
                    <a:pt x="198782" y="147100"/>
                  </a:lnTo>
                  <a:lnTo>
                    <a:pt x="337930" y="15903"/>
                  </a:lnTo>
                  <a:lnTo>
                    <a:pt x="111318" y="0"/>
                  </a:lnTo>
                  <a:close/>
                </a:path>
              </a:pathLst>
            </a:cu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 34"/>
            <p:cNvSpPr/>
            <p:nvPr/>
          </p:nvSpPr>
          <p:spPr>
            <a:xfrm>
              <a:off x="3674269" y="1526381"/>
              <a:ext cx="159544" cy="185738"/>
            </a:xfrm>
            <a:custGeom>
              <a:avLst/>
              <a:gdLst>
                <a:gd name="connsiteX0" fmla="*/ 111919 w 159544"/>
                <a:gd name="connsiteY0" fmla="*/ 0 h 185738"/>
                <a:gd name="connsiteX1" fmla="*/ 159544 w 159544"/>
                <a:gd name="connsiteY1" fmla="*/ 116682 h 185738"/>
                <a:gd name="connsiteX2" fmla="*/ 0 w 159544"/>
                <a:gd name="connsiteY2" fmla="*/ 185738 h 185738"/>
                <a:gd name="connsiteX0" fmla="*/ 111919 w 159544"/>
                <a:gd name="connsiteY0" fmla="*/ 0 h 185738"/>
                <a:gd name="connsiteX1" fmla="*/ 159544 w 159544"/>
                <a:gd name="connsiteY1" fmla="*/ 116682 h 185738"/>
                <a:gd name="connsiteX2" fmla="*/ 0 w 159544"/>
                <a:gd name="connsiteY2" fmla="*/ 185738 h 185738"/>
                <a:gd name="connsiteX3" fmla="*/ 111919 w 159544"/>
                <a:gd name="connsiteY3" fmla="*/ 0 h 1857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9544" h="185738">
                  <a:moveTo>
                    <a:pt x="111919" y="0"/>
                  </a:moveTo>
                  <a:lnTo>
                    <a:pt x="159544" y="116682"/>
                  </a:lnTo>
                  <a:lnTo>
                    <a:pt x="0" y="185738"/>
                  </a:lnTo>
                  <a:lnTo>
                    <a:pt x="111919" y="0"/>
                  </a:lnTo>
                  <a:close/>
                </a:path>
              </a:pathLst>
            </a:custGeom>
            <a:gradFill flip="none" rotWithShape="1">
              <a:gsLst>
                <a:gs pos="25000">
                  <a:srgbClr val="FFFF00">
                    <a:alpha val="83000"/>
                  </a:srgbClr>
                </a:gs>
                <a:gs pos="76000">
                  <a:srgbClr val="B1C309"/>
                </a:gs>
              </a:gsLst>
              <a:lin ang="4200000" scaled="0"/>
              <a:tileRect/>
            </a:gradFill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Freeform 35"/>
            <p:cNvSpPr/>
            <p:nvPr/>
          </p:nvSpPr>
          <p:spPr>
            <a:xfrm flipH="1">
              <a:off x="3788568" y="1531144"/>
              <a:ext cx="221456" cy="109538"/>
            </a:xfrm>
            <a:custGeom>
              <a:avLst/>
              <a:gdLst>
                <a:gd name="connsiteX0" fmla="*/ 111919 w 159544"/>
                <a:gd name="connsiteY0" fmla="*/ 0 h 185738"/>
                <a:gd name="connsiteX1" fmla="*/ 159544 w 159544"/>
                <a:gd name="connsiteY1" fmla="*/ 116682 h 185738"/>
                <a:gd name="connsiteX2" fmla="*/ 0 w 159544"/>
                <a:gd name="connsiteY2" fmla="*/ 185738 h 185738"/>
                <a:gd name="connsiteX0" fmla="*/ 111919 w 159544"/>
                <a:gd name="connsiteY0" fmla="*/ 0 h 185738"/>
                <a:gd name="connsiteX1" fmla="*/ 159544 w 159544"/>
                <a:gd name="connsiteY1" fmla="*/ 116682 h 185738"/>
                <a:gd name="connsiteX2" fmla="*/ 0 w 159544"/>
                <a:gd name="connsiteY2" fmla="*/ 185738 h 185738"/>
                <a:gd name="connsiteX3" fmla="*/ 111919 w 159544"/>
                <a:gd name="connsiteY3" fmla="*/ 0 h 185738"/>
                <a:gd name="connsiteX0" fmla="*/ 257175 w 257175"/>
                <a:gd name="connsiteY0" fmla="*/ 0 h 178594"/>
                <a:gd name="connsiteX1" fmla="*/ 159544 w 257175"/>
                <a:gd name="connsiteY1" fmla="*/ 109538 h 178594"/>
                <a:gd name="connsiteX2" fmla="*/ 0 w 257175"/>
                <a:gd name="connsiteY2" fmla="*/ 178594 h 178594"/>
                <a:gd name="connsiteX3" fmla="*/ 257175 w 257175"/>
                <a:gd name="connsiteY3" fmla="*/ 0 h 178594"/>
                <a:gd name="connsiteX0" fmla="*/ 257175 w 257175"/>
                <a:gd name="connsiteY0" fmla="*/ 0 h 178594"/>
                <a:gd name="connsiteX1" fmla="*/ 209550 w 257175"/>
                <a:gd name="connsiteY1" fmla="*/ 109538 h 178594"/>
                <a:gd name="connsiteX2" fmla="*/ 0 w 257175"/>
                <a:gd name="connsiteY2" fmla="*/ 178594 h 178594"/>
                <a:gd name="connsiteX3" fmla="*/ 257175 w 257175"/>
                <a:gd name="connsiteY3" fmla="*/ 0 h 178594"/>
                <a:gd name="connsiteX0" fmla="*/ 221456 w 221456"/>
                <a:gd name="connsiteY0" fmla="*/ 0 h 109538"/>
                <a:gd name="connsiteX1" fmla="*/ 173831 w 221456"/>
                <a:gd name="connsiteY1" fmla="*/ 109538 h 109538"/>
                <a:gd name="connsiteX2" fmla="*/ 0 w 221456"/>
                <a:gd name="connsiteY2" fmla="*/ 14288 h 109538"/>
                <a:gd name="connsiteX3" fmla="*/ 221456 w 221456"/>
                <a:gd name="connsiteY3" fmla="*/ 0 h 109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1456" h="109538">
                  <a:moveTo>
                    <a:pt x="221456" y="0"/>
                  </a:moveTo>
                  <a:lnTo>
                    <a:pt x="173831" y="109538"/>
                  </a:lnTo>
                  <a:lnTo>
                    <a:pt x="0" y="14288"/>
                  </a:lnTo>
                  <a:lnTo>
                    <a:pt x="221456" y="0"/>
                  </a:lnTo>
                  <a:close/>
                </a:path>
              </a:pathLst>
            </a:custGeom>
            <a:gradFill flip="none" rotWithShape="1">
              <a:gsLst>
                <a:gs pos="25000">
                  <a:srgbClr val="FFFF00">
                    <a:alpha val="83000"/>
                  </a:srgbClr>
                </a:gs>
                <a:gs pos="76000">
                  <a:srgbClr val="B1C309"/>
                </a:gs>
              </a:gsLst>
              <a:lin ang="4200000" scaled="0"/>
              <a:tileRect/>
            </a:gradFill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7" name="Straight Connector 36"/>
            <p:cNvCxnSpPr/>
            <p:nvPr/>
          </p:nvCxnSpPr>
          <p:spPr>
            <a:xfrm rot="16200000" flipH="1">
              <a:off x="3826669" y="1631156"/>
              <a:ext cx="45244" cy="45244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oup 14"/>
          <p:cNvGrpSpPr/>
          <p:nvPr/>
        </p:nvGrpSpPr>
        <p:grpSpPr>
          <a:xfrm>
            <a:off x="4267200" y="1915274"/>
            <a:ext cx="500810" cy="275262"/>
            <a:chOff x="3673503" y="1526381"/>
            <a:chExt cx="337930" cy="185738"/>
          </a:xfrm>
        </p:grpSpPr>
        <p:sp>
          <p:nvSpPr>
            <p:cNvPr id="39" name="Freeform 38"/>
            <p:cNvSpPr/>
            <p:nvPr/>
          </p:nvSpPr>
          <p:spPr>
            <a:xfrm>
              <a:off x="3673503" y="1526650"/>
              <a:ext cx="337930" cy="182880"/>
            </a:xfrm>
            <a:custGeom>
              <a:avLst/>
              <a:gdLst>
                <a:gd name="connsiteX0" fmla="*/ 111318 w 337930"/>
                <a:gd name="connsiteY0" fmla="*/ 0 h 182880"/>
                <a:gd name="connsiteX1" fmla="*/ 0 w 337930"/>
                <a:gd name="connsiteY1" fmla="*/ 182880 h 182880"/>
                <a:gd name="connsiteX2" fmla="*/ 198782 w 337930"/>
                <a:gd name="connsiteY2" fmla="*/ 147100 h 182880"/>
                <a:gd name="connsiteX3" fmla="*/ 337930 w 337930"/>
                <a:gd name="connsiteY3" fmla="*/ 15903 h 182880"/>
                <a:gd name="connsiteX4" fmla="*/ 111318 w 337930"/>
                <a:gd name="connsiteY4" fmla="*/ 0 h 182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930" h="182880">
                  <a:moveTo>
                    <a:pt x="111318" y="0"/>
                  </a:moveTo>
                  <a:lnTo>
                    <a:pt x="0" y="182880"/>
                  </a:lnTo>
                  <a:lnTo>
                    <a:pt x="198782" y="147100"/>
                  </a:lnTo>
                  <a:lnTo>
                    <a:pt x="337930" y="15903"/>
                  </a:lnTo>
                  <a:lnTo>
                    <a:pt x="111318" y="0"/>
                  </a:lnTo>
                  <a:close/>
                </a:path>
              </a:pathLst>
            </a:cu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Freeform 39"/>
            <p:cNvSpPr/>
            <p:nvPr/>
          </p:nvSpPr>
          <p:spPr>
            <a:xfrm>
              <a:off x="3674269" y="1526381"/>
              <a:ext cx="159544" cy="185738"/>
            </a:xfrm>
            <a:custGeom>
              <a:avLst/>
              <a:gdLst>
                <a:gd name="connsiteX0" fmla="*/ 111919 w 159544"/>
                <a:gd name="connsiteY0" fmla="*/ 0 h 185738"/>
                <a:gd name="connsiteX1" fmla="*/ 159544 w 159544"/>
                <a:gd name="connsiteY1" fmla="*/ 116682 h 185738"/>
                <a:gd name="connsiteX2" fmla="*/ 0 w 159544"/>
                <a:gd name="connsiteY2" fmla="*/ 185738 h 185738"/>
                <a:gd name="connsiteX0" fmla="*/ 111919 w 159544"/>
                <a:gd name="connsiteY0" fmla="*/ 0 h 185738"/>
                <a:gd name="connsiteX1" fmla="*/ 159544 w 159544"/>
                <a:gd name="connsiteY1" fmla="*/ 116682 h 185738"/>
                <a:gd name="connsiteX2" fmla="*/ 0 w 159544"/>
                <a:gd name="connsiteY2" fmla="*/ 185738 h 185738"/>
                <a:gd name="connsiteX3" fmla="*/ 111919 w 159544"/>
                <a:gd name="connsiteY3" fmla="*/ 0 h 1857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9544" h="185738">
                  <a:moveTo>
                    <a:pt x="111919" y="0"/>
                  </a:moveTo>
                  <a:lnTo>
                    <a:pt x="159544" y="116682"/>
                  </a:lnTo>
                  <a:lnTo>
                    <a:pt x="0" y="185738"/>
                  </a:lnTo>
                  <a:lnTo>
                    <a:pt x="111919" y="0"/>
                  </a:lnTo>
                  <a:close/>
                </a:path>
              </a:pathLst>
            </a:custGeom>
            <a:gradFill flip="none" rotWithShape="1">
              <a:gsLst>
                <a:gs pos="25000">
                  <a:srgbClr val="FFFF00">
                    <a:alpha val="83000"/>
                  </a:srgbClr>
                </a:gs>
                <a:gs pos="76000">
                  <a:srgbClr val="B1C309"/>
                </a:gs>
              </a:gsLst>
              <a:lin ang="4200000" scaled="0"/>
              <a:tileRect/>
            </a:gradFill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 40"/>
            <p:cNvSpPr/>
            <p:nvPr/>
          </p:nvSpPr>
          <p:spPr>
            <a:xfrm flipH="1">
              <a:off x="3788568" y="1531144"/>
              <a:ext cx="221456" cy="109538"/>
            </a:xfrm>
            <a:custGeom>
              <a:avLst/>
              <a:gdLst>
                <a:gd name="connsiteX0" fmla="*/ 111919 w 159544"/>
                <a:gd name="connsiteY0" fmla="*/ 0 h 185738"/>
                <a:gd name="connsiteX1" fmla="*/ 159544 w 159544"/>
                <a:gd name="connsiteY1" fmla="*/ 116682 h 185738"/>
                <a:gd name="connsiteX2" fmla="*/ 0 w 159544"/>
                <a:gd name="connsiteY2" fmla="*/ 185738 h 185738"/>
                <a:gd name="connsiteX0" fmla="*/ 111919 w 159544"/>
                <a:gd name="connsiteY0" fmla="*/ 0 h 185738"/>
                <a:gd name="connsiteX1" fmla="*/ 159544 w 159544"/>
                <a:gd name="connsiteY1" fmla="*/ 116682 h 185738"/>
                <a:gd name="connsiteX2" fmla="*/ 0 w 159544"/>
                <a:gd name="connsiteY2" fmla="*/ 185738 h 185738"/>
                <a:gd name="connsiteX3" fmla="*/ 111919 w 159544"/>
                <a:gd name="connsiteY3" fmla="*/ 0 h 185738"/>
                <a:gd name="connsiteX0" fmla="*/ 257175 w 257175"/>
                <a:gd name="connsiteY0" fmla="*/ 0 h 178594"/>
                <a:gd name="connsiteX1" fmla="*/ 159544 w 257175"/>
                <a:gd name="connsiteY1" fmla="*/ 109538 h 178594"/>
                <a:gd name="connsiteX2" fmla="*/ 0 w 257175"/>
                <a:gd name="connsiteY2" fmla="*/ 178594 h 178594"/>
                <a:gd name="connsiteX3" fmla="*/ 257175 w 257175"/>
                <a:gd name="connsiteY3" fmla="*/ 0 h 178594"/>
                <a:gd name="connsiteX0" fmla="*/ 257175 w 257175"/>
                <a:gd name="connsiteY0" fmla="*/ 0 h 178594"/>
                <a:gd name="connsiteX1" fmla="*/ 209550 w 257175"/>
                <a:gd name="connsiteY1" fmla="*/ 109538 h 178594"/>
                <a:gd name="connsiteX2" fmla="*/ 0 w 257175"/>
                <a:gd name="connsiteY2" fmla="*/ 178594 h 178594"/>
                <a:gd name="connsiteX3" fmla="*/ 257175 w 257175"/>
                <a:gd name="connsiteY3" fmla="*/ 0 h 178594"/>
                <a:gd name="connsiteX0" fmla="*/ 221456 w 221456"/>
                <a:gd name="connsiteY0" fmla="*/ 0 h 109538"/>
                <a:gd name="connsiteX1" fmla="*/ 173831 w 221456"/>
                <a:gd name="connsiteY1" fmla="*/ 109538 h 109538"/>
                <a:gd name="connsiteX2" fmla="*/ 0 w 221456"/>
                <a:gd name="connsiteY2" fmla="*/ 14288 h 109538"/>
                <a:gd name="connsiteX3" fmla="*/ 221456 w 221456"/>
                <a:gd name="connsiteY3" fmla="*/ 0 h 109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1456" h="109538">
                  <a:moveTo>
                    <a:pt x="221456" y="0"/>
                  </a:moveTo>
                  <a:lnTo>
                    <a:pt x="173831" y="109538"/>
                  </a:lnTo>
                  <a:lnTo>
                    <a:pt x="0" y="14288"/>
                  </a:lnTo>
                  <a:lnTo>
                    <a:pt x="221456" y="0"/>
                  </a:lnTo>
                  <a:close/>
                </a:path>
              </a:pathLst>
            </a:custGeom>
            <a:gradFill flip="none" rotWithShape="1">
              <a:gsLst>
                <a:gs pos="25000">
                  <a:srgbClr val="FFFF00">
                    <a:alpha val="83000"/>
                  </a:srgbClr>
                </a:gs>
                <a:gs pos="76000">
                  <a:srgbClr val="B1C309"/>
                </a:gs>
              </a:gsLst>
              <a:lin ang="4200000" scaled="0"/>
              <a:tileRect/>
            </a:gradFill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2" name="Straight Connector 41"/>
            <p:cNvCxnSpPr/>
            <p:nvPr/>
          </p:nvCxnSpPr>
          <p:spPr>
            <a:xfrm rot="16200000" flipH="1">
              <a:off x="3826669" y="1631156"/>
              <a:ext cx="45244" cy="45244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TextBox 47"/>
          <p:cNvSpPr txBox="1"/>
          <p:nvPr/>
        </p:nvSpPr>
        <p:spPr>
          <a:xfrm>
            <a:off x="4114800" y="543674"/>
            <a:ext cx="5613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/>
              </a:rPr>
              <a:t>A</a:t>
            </a:r>
            <a:r>
              <a:rPr lang="en-US" sz="3200" baseline="-25000" dirty="0" smtClean="0">
                <a:latin typeface="Calibri"/>
              </a:rPr>
              <a:t>2</a:t>
            </a:r>
            <a:endParaRPr lang="en-US" sz="3200" baseline="-25000" dirty="0">
              <a:latin typeface="Calibri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343400" y="1000874"/>
            <a:ext cx="5613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/>
              </a:rPr>
              <a:t>A</a:t>
            </a:r>
            <a:r>
              <a:rPr lang="en-US" sz="3200" baseline="-25000" dirty="0" smtClean="0">
                <a:latin typeface="Calibri"/>
              </a:rPr>
              <a:t>3</a:t>
            </a:r>
            <a:endParaRPr lang="en-US" sz="3200" baseline="-25000" dirty="0">
              <a:latin typeface="Calibri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724400" y="1610474"/>
            <a:ext cx="5613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latin typeface="Calibri"/>
              </a:rPr>
              <a:t>A</a:t>
            </a:r>
            <a:r>
              <a:rPr lang="en-US" sz="3200" baseline="-25000" dirty="0" err="1" smtClean="0">
                <a:latin typeface="Calibri"/>
              </a:rPr>
              <a:t>k</a:t>
            </a:r>
            <a:endParaRPr lang="en-US" sz="3200" baseline="-25000" dirty="0">
              <a:latin typeface="Calibri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658443" y="3468234"/>
            <a:ext cx="38781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msy10"/>
              </a:rPr>
              <a:t>A</a:t>
            </a:r>
            <a:r>
              <a:rPr lang="en-US" sz="3200" dirty="0" smtClean="0"/>
              <a:t> = {</a:t>
            </a:r>
            <a:r>
              <a:rPr lang="en-US" sz="3200" dirty="0" smtClean="0">
                <a:latin typeface="Calibri"/>
              </a:rPr>
              <a:t>A</a:t>
            </a:r>
            <a:r>
              <a:rPr lang="en-US" sz="3200" baseline="-25000" dirty="0" smtClean="0">
                <a:latin typeface="Calibri"/>
              </a:rPr>
              <a:t>1</a:t>
            </a:r>
            <a:r>
              <a:rPr lang="en-US" sz="3200" dirty="0" smtClean="0"/>
              <a:t>,</a:t>
            </a:r>
            <a:r>
              <a:rPr lang="en-US" sz="3200" dirty="0" smtClean="0">
                <a:latin typeface="Symbol"/>
                <a:sym typeface="Symbol"/>
              </a:rPr>
              <a:t></a:t>
            </a:r>
            <a:r>
              <a:rPr lang="en-US" sz="3200" dirty="0" smtClean="0"/>
              <a:t>,</a:t>
            </a:r>
            <a:r>
              <a:rPr lang="en-US" sz="3200" dirty="0" smtClean="0">
                <a:latin typeface="Calibri"/>
              </a:rPr>
              <a:t>A</a:t>
            </a:r>
            <a:r>
              <a:rPr lang="en-US" sz="3200" baseline="-25000" dirty="0" smtClean="0">
                <a:latin typeface="Calibri"/>
              </a:rPr>
              <a:t>m</a:t>
            </a:r>
            <a:r>
              <a:rPr lang="en-US" sz="3200" dirty="0" smtClean="0"/>
              <a:t>}, |</a:t>
            </a:r>
            <a:r>
              <a:rPr lang="en-US" sz="3200" dirty="0" smtClean="0">
                <a:latin typeface="Calibri"/>
              </a:rPr>
              <a:t>A</a:t>
            </a:r>
            <a:r>
              <a:rPr lang="en-US" sz="3200" baseline="-25000" dirty="0" smtClean="0">
                <a:latin typeface="Calibri"/>
              </a:rPr>
              <a:t>i</a:t>
            </a:r>
            <a:r>
              <a:rPr lang="en-US" sz="3200" dirty="0" smtClean="0"/>
              <a:t>|=k</a:t>
            </a:r>
            <a:endParaRPr lang="en-US" sz="3200" dirty="0"/>
          </a:p>
        </p:txBody>
      </p:sp>
      <p:sp>
        <p:nvSpPr>
          <p:cNvPr id="54" name="TextBox 53"/>
          <p:cNvSpPr txBox="1"/>
          <p:nvPr/>
        </p:nvSpPr>
        <p:spPr>
          <a:xfrm>
            <a:off x="237506" y="5652496"/>
            <a:ext cx="869273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Claim:</a:t>
            </a:r>
            <a:r>
              <a:rPr lang="en-US" sz="3200" dirty="0" smtClean="0"/>
              <a:t> f is </a:t>
            </a:r>
            <a:r>
              <a:rPr lang="en-US" sz="3200" dirty="0" err="1" smtClean="0"/>
              <a:t>submodular</a:t>
            </a:r>
            <a:r>
              <a:rPr lang="en-US" sz="3200" dirty="0" smtClean="0"/>
              <a:t>  if |</a:t>
            </a:r>
            <a:r>
              <a:rPr lang="en-US" sz="3200" dirty="0" err="1" smtClean="0">
                <a:latin typeface="Calibri"/>
              </a:rPr>
              <a:t>A</a:t>
            </a:r>
            <a:r>
              <a:rPr lang="en-US" sz="3200" baseline="-25000" dirty="0" err="1" smtClean="0">
                <a:latin typeface="Calibri"/>
              </a:rPr>
              <a:t>i</a:t>
            </a:r>
            <a:r>
              <a:rPr lang="en-US" sz="3200" dirty="0" err="1" smtClean="0">
                <a:latin typeface="cmsy10"/>
              </a:rPr>
              <a:t>Å</a:t>
            </a:r>
            <a:r>
              <a:rPr lang="en-US" sz="3200" dirty="0" err="1" smtClean="0">
                <a:latin typeface="Calibri"/>
              </a:rPr>
              <a:t>A</a:t>
            </a:r>
            <a:r>
              <a:rPr lang="en-US" sz="3200" baseline="-25000" dirty="0" err="1" smtClean="0">
                <a:latin typeface="Calibri"/>
              </a:rPr>
              <a:t>j</a:t>
            </a:r>
            <a:r>
              <a:rPr lang="en-US" sz="3200" dirty="0" smtClean="0"/>
              <a:t>|</a:t>
            </a:r>
            <a:r>
              <a:rPr lang="en-US" sz="3200" dirty="0" smtClean="0">
                <a:latin typeface="cmsy10"/>
              </a:rPr>
              <a:t>·</a:t>
            </a:r>
            <a:r>
              <a:rPr lang="en-US" sz="3200" dirty="0" smtClean="0"/>
              <a:t>k-2 </a:t>
            </a:r>
            <a:r>
              <a:rPr lang="en-US" sz="1600" dirty="0" smtClean="0"/>
              <a:t> </a:t>
            </a:r>
            <a:r>
              <a:rPr lang="en-US" sz="3200" dirty="0" smtClean="0">
                <a:latin typeface="cmsy10"/>
              </a:rPr>
              <a:t>8</a:t>
            </a:r>
            <a:r>
              <a:rPr lang="en-US" sz="3200" dirty="0" smtClean="0"/>
              <a:t>i</a:t>
            </a:r>
            <a:r>
              <a:rPr lang="en-US" sz="3200" dirty="0" smtClean="0">
                <a:latin typeface="Symbol"/>
                <a:sym typeface="Symbol"/>
              </a:rPr>
              <a:t></a:t>
            </a:r>
            <a:r>
              <a:rPr lang="en-US" sz="3200" dirty="0" smtClean="0"/>
              <a:t>j</a:t>
            </a:r>
          </a:p>
          <a:p>
            <a:r>
              <a:rPr lang="en-US" sz="3200" dirty="0" smtClean="0"/>
              <a:t>f is the rank function of a “</a:t>
            </a:r>
            <a:r>
              <a:rPr lang="en-US" sz="3200" b="1" dirty="0" smtClean="0"/>
              <a:t>paving </a:t>
            </a:r>
            <a:r>
              <a:rPr lang="en-US" sz="3200" b="1" dirty="0" err="1" smtClean="0"/>
              <a:t>matroid</a:t>
            </a:r>
            <a:r>
              <a:rPr lang="en-US" sz="3200" dirty="0" smtClean="0"/>
              <a:t>” [Rota?]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1037688"/>
            <a:ext cx="2667000" cy="10668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Distribution D</a:t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>on {</a:t>
            </a:r>
            <a:r>
              <a:rPr lang="en-US" sz="2800" dirty="0" smtClean="0">
                <a:solidFill>
                  <a:schemeClr val="tx1"/>
                </a:solidFill>
                <a:latin typeface="Calibri"/>
              </a:rPr>
              <a:t>0,1}</a:t>
            </a:r>
            <a:r>
              <a:rPr lang="en-US" sz="2800" baseline="30000" dirty="0" smtClean="0">
                <a:solidFill>
                  <a:schemeClr val="tx1"/>
                </a:solidFill>
                <a:latin typeface="Calibri"/>
              </a:rPr>
              <a:t>n</a:t>
            </a:r>
            <a:endParaRPr lang="en-US" sz="2800" baseline="30000" dirty="0">
              <a:solidFill>
                <a:schemeClr val="tx1"/>
              </a:solidFill>
              <a:latin typeface="Calibri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-92466"/>
            <a:ext cx="8229600" cy="838200"/>
          </a:xfrm>
        </p:spPr>
        <p:txBody>
          <a:bodyPr/>
          <a:lstStyle/>
          <a:p>
            <a:r>
              <a:rPr lang="en-US" dirty="0" smtClean="0"/>
              <a:t>Computational Learning Theory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3704688"/>
            <a:ext cx="8229600" cy="2971799"/>
          </a:xfrm>
        </p:spPr>
        <p:txBody>
          <a:bodyPr>
            <a:normAutofit/>
          </a:bodyPr>
          <a:lstStyle/>
          <a:p>
            <a:r>
              <a:rPr lang="en-US" dirty="0" smtClean="0"/>
              <a:t>Algorithm sees examples (x</a:t>
            </a:r>
            <a:r>
              <a:rPr lang="en-US" baseline="-25000" dirty="0" smtClean="0"/>
              <a:t>1</a:t>
            </a:r>
            <a:r>
              <a:rPr lang="en-US" dirty="0" smtClean="0"/>
              <a:t>,f(x</a:t>
            </a:r>
            <a:r>
              <a:rPr lang="en-US" baseline="-25000" dirty="0" smtClean="0"/>
              <a:t>1</a:t>
            </a:r>
            <a:r>
              <a:rPr lang="en-US" dirty="0" smtClean="0"/>
              <a:t>)),…, (</a:t>
            </a:r>
            <a:r>
              <a:rPr lang="en-US" dirty="0" err="1" smtClean="0"/>
              <a:t>x</a:t>
            </a:r>
            <a:r>
              <a:rPr lang="en-US" baseline="-25000" dirty="0" err="1" smtClean="0"/>
              <a:t>m</a:t>
            </a:r>
            <a:r>
              <a:rPr lang="en-US" dirty="0" err="1" smtClean="0"/>
              <a:t>,f</a:t>
            </a:r>
            <a:r>
              <a:rPr lang="en-US" dirty="0" smtClean="0"/>
              <a:t>(</a:t>
            </a:r>
            <a:r>
              <a:rPr lang="en-US" dirty="0" err="1" smtClean="0"/>
              <a:t>x</a:t>
            </a:r>
            <a:r>
              <a:rPr lang="en-US" baseline="-25000" dirty="0" err="1" smtClean="0"/>
              <a:t>m</a:t>
            </a:r>
            <a:r>
              <a:rPr lang="en-US" dirty="0" smtClean="0"/>
              <a:t>))</a:t>
            </a:r>
            <a:br>
              <a:rPr lang="en-US" dirty="0" smtClean="0"/>
            </a:br>
            <a:r>
              <a:rPr lang="en-US" dirty="0" smtClean="0"/>
              <a:t>where </a:t>
            </a:r>
            <a:r>
              <a:rPr lang="en-US" dirty="0" smtClean="0">
                <a:latin typeface="Calibri"/>
              </a:rPr>
              <a:t>x</a:t>
            </a:r>
            <a:r>
              <a:rPr lang="en-US" baseline="-25000" dirty="0" smtClean="0">
                <a:latin typeface="Calibri"/>
              </a:rPr>
              <a:t>i</a:t>
            </a:r>
            <a:r>
              <a:rPr lang="en-US" dirty="0" smtClean="0">
                <a:latin typeface="Calibri"/>
              </a:rPr>
              <a:t>’s</a:t>
            </a:r>
            <a:r>
              <a:rPr lang="en-US" dirty="0" smtClean="0"/>
              <a:t> are </a:t>
            </a:r>
            <a:r>
              <a:rPr lang="en-US" dirty="0" err="1" smtClean="0"/>
              <a:t>i.i.d</a:t>
            </a:r>
            <a:r>
              <a:rPr lang="en-US" dirty="0" smtClean="0"/>
              <a:t>. from distribution D</a:t>
            </a:r>
          </a:p>
          <a:p>
            <a:r>
              <a:rPr lang="en-US" dirty="0" smtClean="0"/>
              <a:t>Algorithm produces “hypothesis” g.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(Hopefully g 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  <a:latin typeface="cmsy10"/>
              </a:rPr>
              <a:t>¼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 f)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2000" y="2561688"/>
            <a:ext cx="2667000" cy="10668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f : {0,1}</a:t>
            </a:r>
            <a:r>
              <a:rPr lang="en-US" sz="2800" baseline="30000" dirty="0" smtClean="0">
                <a:solidFill>
                  <a:schemeClr val="tx1"/>
                </a:solidFill>
              </a:rPr>
              <a:t>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sym typeface="Wingdings" pitchFamily="2" charset="2"/>
              </a:rPr>
              <a:t> {0,1}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>
            <a:stCxn id="2" idx="3"/>
            <a:endCxn id="14" idx="1"/>
          </p:cNvCxnSpPr>
          <p:nvPr/>
        </p:nvCxnSpPr>
        <p:spPr>
          <a:xfrm>
            <a:off x="3429000" y="1571088"/>
            <a:ext cx="22860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5715000" y="1037688"/>
            <a:ext cx="2667000" cy="10668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Algorithm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16" name="Straight Arrow Connector 15"/>
          <p:cNvCxnSpPr>
            <a:stCxn id="6" idx="3"/>
          </p:cNvCxnSpPr>
          <p:nvPr/>
        </p:nvCxnSpPr>
        <p:spPr>
          <a:xfrm flipV="1">
            <a:off x="3429000" y="1875888"/>
            <a:ext cx="2286000" cy="1219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360198" y="1037688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Calibri"/>
              </a:rPr>
              <a:t>x</a:t>
            </a:r>
            <a:r>
              <a:rPr lang="en-US" sz="2800" baseline="-25000" dirty="0" smtClean="0">
                <a:latin typeface="Calibri"/>
              </a:rPr>
              <a:t>i</a:t>
            </a:r>
            <a:endParaRPr lang="en-US" sz="2800" baseline="-25000" dirty="0">
              <a:latin typeface="Calibri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267200" y="2571868"/>
            <a:ext cx="7216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Calibri"/>
              </a:rPr>
              <a:t>f(x</a:t>
            </a:r>
            <a:r>
              <a:rPr lang="en-US" sz="2800" baseline="-25000" dirty="0" smtClean="0">
                <a:latin typeface="Calibri"/>
              </a:rPr>
              <a:t>i</a:t>
            </a:r>
            <a:r>
              <a:rPr lang="en-US" sz="2800" dirty="0" smtClean="0"/>
              <a:t>)</a:t>
            </a:r>
            <a:endParaRPr lang="en-US" sz="2800" baseline="-25000" dirty="0"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15000" y="2561688"/>
            <a:ext cx="2667000" cy="10668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g : {0,1}</a:t>
            </a:r>
            <a:r>
              <a:rPr lang="en-US" sz="2800" baseline="30000" dirty="0" smtClean="0">
                <a:solidFill>
                  <a:schemeClr val="tx1"/>
                </a:solidFill>
              </a:rPr>
              <a:t>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sym typeface="Wingdings" pitchFamily="2" charset="2"/>
              </a:rPr>
              <a:t> {0,1}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26" name="Straight Arrow Connector 25"/>
          <p:cNvCxnSpPr>
            <a:stCxn id="14" idx="2"/>
            <a:endCxn id="25" idx="0"/>
          </p:cNvCxnSpPr>
          <p:nvPr/>
        </p:nvCxnSpPr>
        <p:spPr>
          <a:xfrm rot="5400000">
            <a:off x="6819900" y="2333088"/>
            <a:ext cx="4572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719245" y="647274"/>
            <a:ext cx="16879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 smtClean="0">
                <a:solidFill>
                  <a:srgbClr val="7030A0"/>
                </a:solidFill>
              </a:rPr>
              <a:t>Training Phase</a:t>
            </a:r>
            <a:endParaRPr lang="en-US" sz="2000" u="sng" dirty="0">
              <a:solidFill>
                <a:srgbClr val="7030A0"/>
              </a:solidFill>
            </a:endParaRPr>
          </a:p>
        </p:txBody>
      </p:sp>
      <p:cxnSp>
        <p:nvCxnSpPr>
          <p:cNvPr id="18" name="Straight Arrow Connector 17"/>
          <p:cNvCxnSpPr>
            <a:stCxn id="2" idx="2"/>
            <a:endCxn id="6" idx="0"/>
          </p:cNvCxnSpPr>
          <p:nvPr/>
        </p:nvCxnSpPr>
        <p:spPr>
          <a:xfrm rot="5400000">
            <a:off x="1866900" y="2333088"/>
            <a:ext cx="4572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216605" y="2012049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Calibri"/>
              </a:rPr>
              <a:t>x</a:t>
            </a:r>
            <a:r>
              <a:rPr lang="en-US" sz="2800" baseline="-25000" dirty="0" smtClean="0">
                <a:latin typeface="Calibri"/>
              </a:rPr>
              <a:t>i</a:t>
            </a:r>
            <a:endParaRPr lang="en-US" sz="2800" baseline="-25000" dirty="0"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1267299" y="715225"/>
            <a:ext cx="7220243" cy="2900202"/>
            <a:chOff x="1267299" y="715225"/>
            <a:chExt cx="7220243" cy="2900202"/>
          </a:xfrm>
        </p:grpSpPr>
        <p:grpSp>
          <p:nvGrpSpPr>
            <p:cNvPr id="44" name="Group 54"/>
            <p:cNvGrpSpPr/>
            <p:nvPr/>
          </p:nvGrpSpPr>
          <p:grpSpPr>
            <a:xfrm>
              <a:off x="1330665" y="715217"/>
              <a:ext cx="7043795" cy="2655026"/>
              <a:chOff x="968494" y="1536759"/>
              <a:chExt cx="7353300" cy="2428875"/>
            </a:xfrm>
          </p:grpSpPr>
          <p:sp>
            <p:nvSpPr>
              <p:cNvPr id="47" name="Oval 46"/>
              <p:cNvSpPr/>
              <p:nvPr/>
            </p:nvSpPr>
            <p:spPr>
              <a:xfrm>
                <a:off x="968494" y="3527484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Oval 50"/>
              <p:cNvSpPr/>
              <p:nvPr/>
            </p:nvSpPr>
            <p:spPr>
              <a:xfrm>
                <a:off x="2178169" y="245115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Oval 51"/>
              <p:cNvSpPr/>
              <p:nvPr/>
            </p:nvSpPr>
            <p:spPr>
              <a:xfrm>
                <a:off x="8102719" y="254640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Oval 52"/>
              <p:cNvSpPr/>
              <p:nvPr/>
            </p:nvSpPr>
            <p:spPr>
              <a:xfrm>
                <a:off x="2340094" y="287025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Oval 54"/>
              <p:cNvSpPr/>
              <p:nvPr/>
            </p:nvSpPr>
            <p:spPr>
              <a:xfrm>
                <a:off x="2492494" y="330840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Oval 56"/>
              <p:cNvSpPr/>
              <p:nvPr/>
            </p:nvSpPr>
            <p:spPr>
              <a:xfrm>
                <a:off x="2654419" y="374655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Oval 57"/>
              <p:cNvSpPr/>
              <p:nvPr/>
            </p:nvSpPr>
            <p:spPr>
              <a:xfrm>
                <a:off x="4054594" y="153675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Oval 58"/>
              <p:cNvSpPr/>
              <p:nvPr/>
            </p:nvSpPr>
            <p:spPr>
              <a:xfrm>
                <a:off x="4216519" y="195585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Oval 59"/>
              <p:cNvSpPr/>
              <p:nvPr/>
            </p:nvSpPr>
            <p:spPr>
              <a:xfrm>
                <a:off x="4368919" y="239400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Oval 60"/>
              <p:cNvSpPr/>
              <p:nvPr/>
            </p:nvSpPr>
            <p:spPr>
              <a:xfrm>
                <a:off x="4530844" y="283215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Oval 61"/>
              <p:cNvSpPr/>
              <p:nvPr/>
            </p:nvSpPr>
            <p:spPr>
              <a:xfrm>
                <a:off x="4845169" y="3737034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Oval 62"/>
              <p:cNvSpPr/>
              <p:nvPr/>
            </p:nvSpPr>
            <p:spPr>
              <a:xfrm>
                <a:off x="4683244" y="3279834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Oval 63"/>
              <p:cNvSpPr/>
              <p:nvPr/>
            </p:nvSpPr>
            <p:spPr>
              <a:xfrm>
                <a:off x="6340594" y="205110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Oval 64"/>
              <p:cNvSpPr/>
              <p:nvPr/>
            </p:nvSpPr>
            <p:spPr>
              <a:xfrm>
                <a:off x="6492994" y="247020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Oval 65"/>
              <p:cNvSpPr/>
              <p:nvPr/>
            </p:nvSpPr>
            <p:spPr>
              <a:xfrm>
                <a:off x="6654919" y="290835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Oval 66"/>
              <p:cNvSpPr/>
              <p:nvPr/>
            </p:nvSpPr>
            <p:spPr>
              <a:xfrm>
                <a:off x="6816844" y="334650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68" name="Straight Connector 67"/>
              <p:cNvCxnSpPr>
                <a:stCxn id="47" idx="7"/>
                <a:endCxn id="51" idx="3"/>
              </p:cNvCxnSpPr>
              <p:nvPr/>
            </p:nvCxnSpPr>
            <p:spPr>
              <a:xfrm rot="5400000" flipH="1" flipV="1">
                <a:off x="1222161" y="2571476"/>
                <a:ext cx="921416" cy="1054766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>
                <a:stCxn id="47" idx="6"/>
                <a:endCxn id="53" idx="3"/>
              </p:cNvCxnSpPr>
              <p:nvPr/>
            </p:nvCxnSpPr>
            <p:spPr>
              <a:xfrm flipV="1">
                <a:off x="1187569" y="3057251"/>
                <a:ext cx="1184608" cy="57977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/>
              <p:cNvCxnSpPr>
                <a:stCxn id="47" idx="6"/>
                <a:endCxn id="55" idx="2"/>
              </p:cNvCxnSpPr>
              <p:nvPr/>
            </p:nvCxnSpPr>
            <p:spPr>
              <a:xfrm flipV="1">
                <a:off x="1187569" y="3417947"/>
                <a:ext cx="1304925" cy="219075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/>
              <p:cNvCxnSpPr>
                <a:stCxn id="47" idx="5"/>
                <a:endCxn id="57" idx="2"/>
              </p:cNvCxnSpPr>
              <p:nvPr/>
            </p:nvCxnSpPr>
            <p:spPr>
              <a:xfrm rot="16200000" flipH="1">
                <a:off x="1834142" y="3035819"/>
                <a:ext cx="141621" cy="1498933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>
                <a:stCxn id="51" idx="7"/>
                <a:endCxn id="58" idx="2"/>
              </p:cNvCxnSpPr>
              <p:nvPr/>
            </p:nvCxnSpPr>
            <p:spPr>
              <a:xfrm rot="5400000" flipH="1" flipV="1">
                <a:off x="2791405" y="1220054"/>
                <a:ext cx="836945" cy="1689433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/>
              <p:cNvCxnSpPr>
                <a:stCxn id="51" idx="6"/>
                <a:endCxn id="59" idx="2"/>
              </p:cNvCxnSpPr>
              <p:nvPr/>
            </p:nvCxnSpPr>
            <p:spPr>
              <a:xfrm flipV="1">
                <a:off x="2397244" y="2065397"/>
                <a:ext cx="1819275" cy="495300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>
                <a:stCxn id="51" idx="5"/>
                <a:endCxn id="60" idx="2"/>
              </p:cNvCxnSpPr>
              <p:nvPr/>
            </p:nvCxnSpPr>
            <p:spPr>
              <a:xfrm rot="5400000" flipH="1" flipV="1">
                <a:off x="3299738" y="1568970"/>
                <a:ext cx="134604" cy="2003758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/>
              <p:cNvCxnSpPr>
                <a:stCxn id="53" idx="7"/>
                <a:endCxn id="58" idx="3"/>
              </p:cNvCxnSpPr>
              <p:nvPr/>
            </p:nvCxnSpPr>
            <p:spPr>
              <a:xfrm rot="5400000" flipH="1" flipV="1">
                <a:off x="2717586" y="1533252"/>
                <a:ext cx="1178591" cy="155959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>
                <a:stCxn id="53" idx="6"/>
                <a:endCxn id="61" idx="2"/>
              </p:cNvCxnSpPr>
              <p:nvPr/>
            </p:nvCxnSpPr>
            <p:spPr>
              <a:xfrm flipV="1">
                <a:off x="2559169" y="2941697"/>
                <a:ext cx="1971675" cy="38100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>
                <a:stCxn id="53" idx="5"/>
                <a:endCxn id="63" idx="2"/>
              </p:cNvCxnSpPr>
              <p:nvPr/>
            </p:nvCxnSpPr>
            <p:spPr>
              <a:xfrm rot="16200000" flipH="1">
                <a:off x="3439105" y="2145232"/>
                <a:ext cx="332121" cy="2156158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>
                <a:stCxn id="55" idx="7"/>
                <a:endCxn id="59" idx="3"/>
              </p:cNvCxnSpPr>
              <p:nvPr/>
            </p:nvCxnSpPr>
            <p:spPr>
              <a:xfrm rot="5400000" flipH="1" flipV="1">
                <a:off x="2865224" y="1957114"/>
                <a:ext cx="1197641" cy="1569116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>
                <a:stCxn id="55" idx="6"/>
                <a:endCxn id="61" idx="3"/>
              </p:cNvCxnSpPr>
              <p:nvPr/>
            </p:nvCxnSpPr>
            <p:spPr>
              <a:xfrm flipV="1">
                <a:off x="2711569" y="3019151"/>
                <a:ext cx="1851358" cy="398796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>
                <a:stCxn id="55" idx="5"/>
                <a:endCxn id="62" idx="2"/>
              </p:cNvCxnSpPr>
              <p:nvPr/>
            </p:nvCxnSpPr>
            <p:spPr>
              <a:xfrm rot="16200000" flipH="1">
                <a:off x="3586742" y="2588144"/>
                <a:ext cx="351171" cy="2165683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>
                <a:stCxn id="57" idx="7"/>
                <a:endCxn id="60" idx="3"/>
              </p:cNvCxnSpPr>
              <p:nvPr/>
            </p:nvCxnSpPr>
            <p:spPr>
              <a:xfrm rot="5400000" flipH="1" flipV="1">
                <a:off x="3022386" y="2400027"/>
                <a:ext cx="1197641" cy="155959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>
                <a:stCxn id="57" idx="6"/>
                <a:endCxn id="62" idx="3"/>
              </p:cNvCxnSpPr>
              <p:nvPr/>
            </p:nvCxnSpPr>
            <p:spPr>
              <a:xfrm>
                <a:off x="2873494" y="3856097"/>
                <a:ext cx="2003758" cy="67929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>
                <a:stCxn id="58" idx="6"/>
                <a:endCxn id="64" idx="1"/>
              </p:cNvCxnSpPr>
              <p:nvPr/>
            </p:nvCxnSpPr>
            <p:spPr>
              <a:xfrm>
                <a:off x="4273669" y="1646297"/>
                <a:ext cx="2099008" cy="436895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>
                <a:stCxn id="58" idx="5"/>
                <a:endCxn id="65" idx="1"/>
              </p:cNvCxnSpPr>
              <p:nvPr/>
            </p:nvCxnSpPr>
            <p:spPr>
              <a:xfrm rot="16200000" flipH="1">
                <a:off x="4994061" y="971275"/>
                <a:ext cx="778541" cy="228349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>
                <a:stCxn id="59" idx="6"/>
                <a:endCxn id="64" idx="2"/>
              </p:cNvCxnSpPr>
              <p:nvPr/>
            </p:nvCxnSpPr>
            <p:spPr>
              <a:xfrm>
                <a:off x="4435594" y="2065397"/>
                <a:ext cx="1905000" cy="95250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>
                <a:stCxn id="59" idx="5"/>
                <a:endCxn id="66" idx="1"/>
              </p:cNvCxnSpPr>
              <p:nvPr/>
            </p:nvCxnSpPr>
            <p:spPr>
              <a:xfrm rot="16200000" flipH="1">
                <a:off x="5146461" y="1399900"/>
                <a:ext cx="797591" cy="228349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>
                <a:stCxn id="60" idx="6"/>
                <a:endCxn id="65" idx="2"/>
              </p:cNvCxnSpPr>
              <p:nvPr/>
            </p:nvCxnSpPr>
            <p:spPr>
              <a:xfrm>
                <a:off x="4587994" y="2503547"/>
                <a:ext cx="1905000" cy="76200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>
                <a:stCxn id="60" idx="5"/>
                <a:endCxn id="66" idx="2"/>
              </p:cNvCxnSpPr>
              <p:nvPr/>
            </p:nvCxnSpPr>
            <p:spPr>
              <a:xfrm rot="16200000" flipH="1">
                <a:off x="5386967" y="1749945"/>
                <a:ext cx="436896" cy="2099008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/>
              <p:cNvCxnSpPr>
                <a:stCxn id="61" idx="7"/>
                <a:endCxn id="64" idx="3"/>
              </p:cNvCxnSpPr>
              <p:nvPr/>
            </p:nvCxnSpPr>
            <p:spPr>
              <a:xfrm rot="5400000" flipH="1" flipV="1">
                <a:off x="5232186" y="1723752"/>
                <a:ext cx="626141" cy="165484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/>
              <p:cNvCxnSpPr>
                <a:stCxn id="61" idx="6"/>
                <a:endCxn id="67" idx="1"/>
              </p:cNvCxnSpPr>
              <p:nvPr/>
            </p:nvCxnSpPr>
            <p:spPr>
              <a:xfrm>
                <a:off x="4749919" y="2941697"/>
                <a:ext cx="2099008" cy="436895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>
                <a:stCxn id="63" idx="7"/>
                <a:endCxn id="65" idx="3"/>
              </p:cNvCxnSpPr>
              <p:nvPr/>
            </p:nvCxnSpPr>
            <p:spPr>
              <a:xfrm rot="5400000" flipH="1" flipV="1">
                <a:off x="5370298" y="2157139"/>
                <a:ext cx="654716" cy="165484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>
                <a:stCxn id="63" idx="6"/>
                <a:endCxn id="67" idx="2"/>
              </p:cNvCxnSpPr>
              <p:nvPr/>
            </p:nvCxnSpPr>
            <p:spPr>
              <a:xfrm>
                <a:off x="4902319" y="3389372"/>
                <a:ext cx="1914525" cy="66675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>
                <a:stCxn id="62" idx="7"/>
                <a:endCxn id="66" idx="3"/>
              </p:cNvCxnSpPr>
              <p:nvPr/>
            </p:nvCxnSpPr>
            <p:spPr>
              <a:xfrm rot="5400000" flipH="1" flipV="1">
                <a:off x="5522698" y="2604814"/>
                <a:ext cx="673766" cy="165484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/>
              <p:cNvCxnSpPr>
                <a:stCxn id="62" idx="6"/>
                <a:endCxn id="67" idx="3"/>
              </p:cNvCxnSpPr>
              <p:nvPr/>
            </p:nvCxnSpPr>
            <p:spPr>
              <a:xfrm flipV="1">
                <a:off x="5064244" y="3533501"/>
                <a:ext cx="1784683" cy="31307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>
                <a:stCxn id="64" idx="6"/>
                <a:endCxn id="52" idx="1"/>
              </p:cNvCxnSpPr>
              <p:nvPr/>
            </p:nvCxnSpPr>
            <p:spPr>
              <a:xfrm>
                <a:off x="6559669" y="2160647"/>
                <a:ext cx="1575133" cy="417845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/>
              <p:cNvCxnSpPr>
                <a:stCxn id="65" idx="6"/>
                <a:endCxn id="52" idx="2"/>
              </p:cNvCxnSpPr>
              <p:nvPr/>
            </p:nvCxnSpPr>
            <p:spPr>
              <a:xfrm>
                <a:off x="6712069" y="2579747"/>
                <a:ext cx="1390650" cy="76200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>
                <a:stCxn id="66" idx="6"/>
                <a:endCxn id="52" idx="2"/>
              </p:cNvCxnSpPr>
              <p:nvPr/>
            </p:nvCxnSpPr>
            <p:spPr>
              <a:xfrm flipV="1">
                <a:off x="6873994" y="2655947"/>
                <a:ext cx="1228725" cy="361950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/>
              <p:cNvCxnSpPr>
                <a:stCxn id="67" idx="6"/>
                <a:endCxn id="52" idx="3"/>
              </p:cNvCxnSpPr>
              <p:nvPr/>
            </p:nvCxnSpPr>
            <p:spPr>
              <a:xfrm flipV="1">
                <a:off x="7035919" y="2733401"/>
                <a:ext cx="1098883" cy="722646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5" name="TextBox 44"/>
            <p:cNvSpPr txBox="1"/>
            <p:nvPr/>
          </p:nvSpPr>
          <p:spPr>
            <a:xfrm>
              <a:off x="1267299" y="3153762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chemeClr val="bg1">
                      <a:lumMod val="50000"/>
                    </a:schemeClr>
                  </a:solidFill>
                  <a:latin typeface="cmsy10"/>
                </a:rPr>
                <a:t>;</a:t>
              </a:r>
              <a:endParaRPr lang="en-US" sz="2400" dirty="0">
                <a:solidFill>
                  <a:schemeClr val="bg1">
                    <a:lumMod val="50000"/>
                  </a:schemeClr>
                </a:solidFill>
                <a:latin typeface="cmsy1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8128148" y="2118958"/>
              <a:ext cx="35939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chemeClr val="bg1">
                      <a:lumMod val="75000"/>
                    </a:schemeClr>
                  </a:solidFill>
                </a:rPr>
                <a:t>V</a:t>
              </a:r>
              <a:endParaRPr lang="en-US" sz="2400" dirty="0">
                <a:solidFill>
                  <a:schemeClr val="bg1">
                    <a:lumMod val="75000"/>
                  </a:schemeClr>
                </a:solidFill>
                <a:latin typeface="cmsy10"/>
              </a:endParaRPr>
            </a:p>
          </p:txBody>
        </p:sp>
      </p:grpSp>
      <p:sp>
        <p:nvSpPr>
          <p:cNvPr id="6" name="Freeform 5"/>
          <p:cNvSpPr/>
          <p:nvPr/>
        </p:nvSpPr>
        <p:spPr>
          <a:xfrm>
            <a:off x="1066800" y="306512"/>
            <a:ext cx="3720957" cy="2675562"/>
          </a:xfrm>
          <a:custGeom>
            <a:avLst/>
            <a:gdLst>
              <a:gd name="connsiteX0" fmla="*/ 0 w 3760341"/>
              <a:gd name="connsiteY0" fmla="*/ 2691829 h 2691829"/>
              <a:gd name="connsiteX1" fmla="*/ 2527442 w 3760341"/>
              <a:gd name="connsiteY1" fmla="*/ 0 h 2691829"/>
              <a:gd name="connsiteX2" fmla="*/ 3760341 w 3760341"/>
              <a:gd name="connsiteY2" fmla="*/ 2332234 h 2691829"/>
              <a:gd name="connsiteX3" fmla="*/ 0 w 3760341"/>
              <a:gd name="connsiteY3" fmla="*/ 2691829 h 2691829"/>
              <a:gd name="connsiteX0" fmla="*/ 0 w 3720957"/>
              <a:gd name="connsiteY0" fmla="*/ 2675562 h 2675562"/>
              <a:gd name="connsiteX1" fmla="*/ 2488058 w 3720957"/>
              <a:gd name="connsiteY1" fmla="*/ 0 h 2675562"/>
              <a:gd name="connsiteX2" fmla="*/ 3720957 w 3720957"/>
              <a:gd name="connsiteY2" fmla="*/ 2332234 h 2675562"/>
              <a:gd name="connsiteX3" fmla="*/ 0 w 3720957"/>
              <a:gd name="connsiteY3" fmla="*/ 2675562 h 2675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20957" h="2675562">
                <a:moveTo>
                  <a:pt x="0" y="2675562"/>
                </a:moveTo>
                <a:lnTo>
                  <a:pt x="2488058" y="0"/>
                </a:lnTo>
                <a:lnTo>
                  <a:pt x="3720957" y="2332234"/>
                </a:lnTo>
                <a:lnTo>
                  <a:pt x="0" y="2675562"/>
                </a:lnTo>
                <a:close/>
              </a:path>
            </a:pathLst>
          </a:custGeom>
          <a:gradFill flip="none" rotWithShape="1">
            <a:gsLst>
              <a:gs pos="25000">
                <a:srgbClr val="FFFF00">
                  <a:alpha val="83000"/>
                </a:srgbClr>
              </a:gs>
              <a:gs pos="76000">
                <a:srgbClr val="B1C309"/>
              </a:gs>
            </a:gsLst>
            <a:lin ang="19800000" scaled="0"/>
            <a:tileRect/>
          </a:gra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 rot="10800000">
            <a:off x="3546297" y="309937"/>
            <a:ext cx="4800599" cy="2332234"/>
          </a:xfrm>
          <a:custGeom>
            <a:avLst/>
            <a:gdLst>
              <a:gd name="connsiteX0" fmla="*/ 0 w 3760341"/>
              <a:gd name="connsiteY0" fmla="*/ 2691829 h 2691829"/>
              <a:gd name="connsiteX1" fmla="*/ 2527442 w 3760341"/>
              <a:gd name="connsiteY1" fmla="*/ 0 h 2691829"/>
              <a:gd name="connsiteX2" fmla="*/ 3760341 w 3760341"/>
              <a:gd name="connsiteY2" fmla="*/ 2332234 h 2691829"/>
              <a:gd name="connsiteX3" fmla="*/ 0 w 3760341"/>
              <a:gd name="connsiteY3" fmla="*/ 2691829 h 2691829"/>
              <a:gd name="connsiteX0" fmla="*/ 0 w 3720957"/>
              <a:gd name="connsiteY0" fmla="*/ 2675562 h 2675562"/>
              <a:gd name="connsiteX1" fmla="*/ 2488058 w 3720957"/>
              <a:gd name="connsiteY1" fmla="*/ 0 h 2675562"/>
              <a:gd name="connsiteX2" fmla="*/ 3720957 w 3720957"/>
              <a:gd name="connsiteY2" fmla="*/ 2332234 h 2675562"/>
              <a:gd name="connsiteX3" fmla="*/ 0 w 3720957"/>
              <a:gd name="connsiteY3" fmla="*/ 2675562 h 2675562"/>
              <a:gd name="connsiteX0" fmla="*/ 0 w 4800600"/>
              <a:gd name="connsiteY0" fmla="*/ 1532562 h 2332234"/>
              <a:gd name="connsiteX1" fmla="*/ 3567701 w 4800600"/>
              <a:gd name="connsiteY1" fmla="*/ 0 h 2332234"/>
              <a:gd name="connsiteX2" fmla="*/ 4800600 w 4800600"/>
              <a:gd name="connsiteY2" fmla="*/ 2332234 h 2332234"/>
              <a:gd name="connsiteX3" fmla="*/ 0 w 4800600"/>
              <a:gd name="connsiteY3" fmla="*/ 1532562 h 2332234"/>
              <a:gd name="connsiteX0" fmla="*/ 0 w 4800599"/>
              <a:gd name="connsiteY0" fmla="*/ 1761162 h 2332234"/>
              <a:gd name="connsiteX1" fmla="*/ 3567700 w 4800599"/>
              <a:gd name="connsiteY1" fmla="*/ 0 h 2332234"/>
              <a:gd name="connsiteX2" fmla="*/ 4800599 w 4800599"/>
              <a:gd name="connsiteY2" fmla="*/ 2332234 h 2332234"/>
              <a:gd name="connsiteX3" fmla="*/ 0 w 4800599"/>
              <a:gd name="connsiteY3" fmla="*/ 1761162 h 23322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00599" h="2332234">
                <a:moveTo>
                  <a:pt x="0" y="1761162"/>
                </a:moveTo>
                <a:lnTo>
                  <a:pt x="3567700" y="0"/>
                </a:lnTo>
                <a:lnTo>
                  <a:pt x="4800599" y="2332234"/>
                </a:lnTo>
                <a:lnTo>
                  <a:pt x="0" y="1761162"/>
                </a:lnTo>
                <a:close/>
              </a:path>
            </a:pathLst>
          </a:custGeom>
          <a:gradFill flip="none" rotWithShape="1">
            <a:gsLst>
              <a:gs pos="25000">
                <a:srgbClr val="FFFF00">
                  <a:alpha val="83000"/>
                </a:srgbClr>
              </a:gs>
              <a:gs pos="86000">
                <a:srgbClr val="B1C309"/>
              </a:gs>
            </a:gsLst>
            <a:lin ang="19800000" scaled="0"/>
            <a:tileRect/>
          </a:gra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15"/>
          <p:cNvGrpSpPr/>
          <p:nvPr/>
        </p:nvGrpSpPr>
        <p:grpSpPr>
          <a:xfrm>
            <a:off x="2588554" y="3577124"/>
            <a:ext cx="3925258" cy="1176525"/>
            <a:chOff x="2514600" y="4953000"/>
            <a:chExt cx="4419600" cy="1458428"/>
          </a:xfrm>
        </p:grpSpPr>
        <p:sp>
          <p:nvSpPr>
            <p:cNvPr id="17" name="Rectangle 16"/>
            <p:cNvSpPr/>
            <p:nvPr/>
          </p:nvSpPr>
          <p:spPr>
            <a:xfrm>
              <a:off x="2514600" y="4953000"/>
              <a:ext cx="4419600" cy="1371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grpSp>
          <p:nvGrpSpPr>
            <p:cNvPr id="5" name="Group 13"/>
            <p:cNvGrpSpPr/>
            <p:nvPr/>
          </p:nvGrpSpPr>
          <p:grpSpPr>
            <a:xfrm>
              <a:off x="2626057" y="4976119"/>
              <a:ext cx="3822305" cy="1435309"/>
              <a:chOff x="2889760" y="4890501"/>
              <a:chExt cx="3822305" cy="1435309"/>
            </a:xfrm>
          </p:grpSpPr>
          <p:sp>
            <p:nvSpPr>
              <p:cNvPr id="19" name="TextBox 18"/>
              <p:cNvSpPr txBox="1"/>
              <p:nvPr/>
            </p:nvSpPr>
            <p:spPr>
              <a:xfrm>
                <a:off x="2889760" y="5297982"/>
                <a:ext cx="1037519" cy="6485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smtClean="0"/>
                  <a:t>f(S) =</a:t>
                </a:r>
                <a:endParaRPr lang="en-US" sz="2800" dirty="0"/>
              </a:p>
            </p:txBody>
          </p:sp>
          <p:sp>
            <p:nvSpPr>
              <p:cNvPr id="20" name="Left Brace 19"/>
              <p:cNvSpPr/>
              <p:nvPr/>
            </p:nvSpPr>
            <p:spPr>
              <a:xfrm>
                <a:off x="3895618" y="5019782"/>
                <a:ext cx="304800" cy="1181523"/>
              </a:xfrm>
              <a:prstGeom prst="leftBrace">
                <a:avLst>
                  <a:gd name="adj1" fmla="val 55524"/>
                  <a:gd name="adj2" fmla="val 50000"/>
                </a:avLst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4105381" y="4890501"/>
                <a:ext cx="2525393" cy="5722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|S|    (if |S| </a:t>
                </a:r>
                <a:r>
                  <a:rPr lang="en-US" sz="2400" dirty="0" smtClean="0">
                    <a:latin typeface="cmsy10"/>
                  </a:rPr>
                  <a:t>·</a:t>
                </a:r>
                <a:r>
                  <a:rPr lang="en-US" sz="2400" dirty="0" smtClean="0"/>
                  <a:t> k)</a:t>
                </a:r>
                <a:endParaRPr lang="en-US" sz="2400" dirty="0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4095108" y="5347701"/>
                <a:ext cx="2328661" cy="5722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 k-1   </a:t>
                </a:r>
                <a:r>
                  <a:rPr lang="en-US" sz="1400" dirty="0" smtClean="0"/>
                  <a:t> </a:t>
                </a:r>
                <a:r>
                  <a:rPr lang="en-US" sz="2400" dirty="0" smtClean="0"/>
                  <a:t>(if S </a:t>
                </a:r>
                <a:r>
                  <a:rPr lang="en-US" sz="2400" dirty="0" smtClean="0">
                    <a:latin typeface="cmsy10"/>
                  </a:rPr>
                  <a:t>2</a:t>
                </a:r>
                <a:r>
                  <a:rPr lang="en-US" sz="2400" dirty="0" smtClean="0"/>
                  <a:t> </a:t>
                </a:r>
                <a:r>
                  <a:rPr lang="en-US" sz="2400" dirty="0" smtClean="0">
                    <a:latin typeface="cmsy10"/>
                  </a:rPr>
                  <a:t>A</a:t>
                </a:r>
                <a:r>
                  <a:rPr lang="en-US" sz="2400" dirty="0" smtClean="0"/>
                  <a:t>)</a:t>
                </a:r>
                <a:endParaRPr lang="en-US" sz="2400" dirty="0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4105381" y="5753527"/>
                <a:ext cx="2606684" cy="5722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  k      (otherwise)</a:t>
                </a:r>
                <a:endParaRPr lang="en-US" sz="2400" dirty="0"/>
              </a:p>
            </p:txBody>
          </p:sp>
        </p:grpSp>
      </p:grpSp>
      <p:sp>
        <p:nvSpPr>
          <p:cNvPr id="25" name="TextBox 24"/>
          <p:cNvSpPr txBox="1"/>
          <p:nvPr/>
        </p:nvSpPr>
        <p:spPr>
          <a:xfrm>
            <a:off x="3913880" y="76200"/>
            <a:ext cx="5613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/>
              </a:rPr>
              <a:t>A</a:t>
            </a:r>
            <a:r>
              <a:rPr lang="en-US" sz="3200" baseline="-25000" dirty="0" smtClean="0">
                <a:latin typeface="Calibri"/>
              </a:rPr>
              <a:t>1</a:t>
            </a:r>
            <a:endParaRPr lang="en-US" sz="3200" baseline="-25000" dirty="0">
              <a:latin typeface="Calibri"/>
            </a:endParaRPr>
          </a:p>
        </p:txBody>
      </p:sp>
      <p:grpSp>
        <p:nvGrpSpPr>
          <p:cNvPr id="14" name="Group 14"/>
          <p:cNvGrpSpPr/>
          <p:nvPr/>
        </p:nvGrpSpPr>
        <p:grpSpPr>
          <a:xfrm>
            <a:off x="4267200" y="1915274"/>
            <a:ext cx="500810" cy="275262"/>
            <a:chOff x="3673503" y="1526381"/>
            <a:chExt cx="337930" cy="185738"/>
          </a:xfrm>
        </p:grpSpPr>
        <p:sp>
          <p:nvSpPr>
            <p:cNvPr id="39" name="Freeform 38"/>
            <p:cNvSpPr/>
            <p:nvPr/>
          </p:nvSpPr>
          <p:spPr>
            <a:xfrm>
              <a:off x="3673503" y="1526650"/>
              <a:ext cx="337930" cy="182880"/>
            </a:xfrm>
            <a:custGeom>
              <a:avLst/>
              <a:gdLst>
                <a:gd name="connsiteX0" fmla="*/ 111318 w 337930"/>
                <a:gd name="connsiteY0" fmla="*/ 0 h 182880"/>
                <a:gd name="connsiteX1" fmla="*/ 0 w 337930"/>
                <a:gd name="connsiteY1" fmla="*/ 182880 h 182880"/>
                <a:gd name="connsiteX2" fmla="*/ 198782 w 337930"/>
                <a:gd name="connsiteY2" fmla="*/ 147100 h 182880"/>
                <a:gd name="connsiteX3" fmla="*/ 337930 w 337930"/>
                <a:gd name="connsiteY3" fmla="*/ 15903 h 182880"/>
                <a:gd name="connsiteX4" fmla="*/ 111318 w 337930"/>
                <a:gd name="connsiteY4" fmla="*/ 0 h 182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930" h="182880">
                  <a:moveTo>
                    <a:pt x="111318" y="0"/>
                  </a:moveTo>
                  <a:lnTo>
                    <a:pt x="0" y="182880"/>
                  </a:lnTo>
                  <a:lnTo>
                    <a:pt x="198782" y="147100"/>
                  </a:lnTo>
                  <a:lnTo>
                    <a:pt x="337930" y="15903"/>
                  </a:lnTo>
                  <a:lnTo>
                    <a:pt x="111318" y="0"/>
                  </a:lnTo>
                  <a:close/>
                </a:path>
              </a:pathLst>
            </a:cu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Freeform 39"/>
            <p:cNvSpPr/>
            <p:nvPr/>
          </p:nvSpPr>
          <p:spPr>
            <a:xfrm>
              <a:off x="3674269" y="1526381"/>
              <a:ext cx="159544" cy="185738"/>
            </a:xfrm>
            <a:custGeom>
              <a:avLst/>
              <a:gdLst>
                <a:gd name="connsiteX0" fmla="*/ 111919 w 159544"/>
                <a:gd name="connsiteY0" fmla="*/ 0 h 185738"/>
                <a:gd name="connsiteX1" fmla="*/ 159544 w 159544"/>
                <a:gd name="connsiteY1" fmla="*/ 116682 h 185738"/>
                <a:gd name="connsiteX2" fmla="*/ 0 w 159544"/>
                <a:gd name="connsiteY2" fmla="*/ 185738 h 185738"/>
                <a:gd name="connsiteX0" fmla="*/ 111919 w 159544"/>
                <a:gd name="connsiteY0" fmla="*/ 0 h 185738"/>
                <a:gd name="connsiteX1" fmla="*/ 159544 w 159544"/>
                <a:gd name="connsiteY1" fmla="*/ 116682 h 185738"/>
                <a:gd name="connsiteX2" fmla="*/ 0 w 159544"/>
                <a:gd name="connsiteY2" fmla="*/ 185738 h 185738"/>
                <a:gd name="connsiteX3" fmla="*/ 111919 w 159544"/>
                <a:gd name="connsiteY3" fmla="*/ 0 h 1857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9544" h="185738">
                  <a:moveTo>
                    <a:pt x="111919" y="0"/>
                  </a:moveTo>
                  <a:lnTo>
                    <a:pt x="159544" y="116682"/>
                  </a:lnTo>
                  <a:lnTo>
                    <a:pt x="0" y="185738"/>
                  </a:lnTo>
                  <a:lnTo>
                    <a:pt x="111919" y="0"/>
                  </a:lnTo>
                  <a:close/>
                </a:path>
              </a:pathLst>
            </a:custGeom>
            <a:gradFill flip="none" rotWithShape="1">
              <a:gsLst>
                <a:gs pos="25000">
                  <a:srgbClr val="FFFF00">
                    <a:alpha val="83000"/>
                  </a:srgbClr>
                </a:gs>
                <a:gs pos="76000">
                  <a:srgbClr val="B1C309"/>
                </a:gs>
              </a:gsLst>
              <a:lin ang="4200000" scaled="0"/>
              <a:tileRect/>
            </a:gradFill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 40"/>
            <p:cNvSpPr/>
            <p:nvPr/>
          </p:nvSpPr>
          <p:spPr>
            <a:xfrm flipH="1">
              <a:off x="3788568" y="1531144"/>
              <a:ext cx="221456" cy="109538"/>
            </a:xfrm>
            <a:custGeom>
              <a:avLst/>
              <a:gdLst>
                <a:gd name="connsiteX0" fmla="*/ 111919 w 159544"/>
                <a:gd name="connsiteY0" fmla="*/ 0 h 185738"/>
                <a:gd name="connsiteX1" fmla="*/ 159544 w 159544"/>
                <a:gd name="connsiteY1" fmla="*/ 116682 h 185738"/>
                <a:gd name="connsiteX2" fmla="*/ 0 w 159544"/>
                <a:gd name="connsiteY2" fmla="*/ 185738 h 185738"/>
                <a:gd name="connsiteX0" fmla="*/ 111919 w 159544"/>
                <a:gd name="connsiteY0" fmla="*/ 0 h 185738"/>
                <a:gd name="connsiteX1" fmla="*/ 159544 w 159544"/>
                <a:gd name="connsiteY1" fmla="*/ 116682 h 185738"/>
                <a:gd name="connsiteX2" fmla="*/ 0 w 159544"/>
                <a:gd name="connsiteY2" fmla="*/ 185738 h 185738"/>
                <a:gd name="connsiteX3" fmla="*/ 111919 w 159544"/>
                <a:gd name="connsiteY3" fmla="*/ 0 h 185738"/>
                <a:gd name="connsiteX0" fmla="*/ 257175 w 257175"/>
                <a:gd name="connsiteY0" fmla="*/ 0 h 178594"/>
                <a:gd name="connsiteX1" fmla="*/ 159544 w 257175"/>
                <a:gd name="connsiteY1" fmla="*/ 109538 h 178594"/>
                <a:gd name="connsiteX2" fmla="*/ 0 w 257175"/>
                <a:gd name="connsiteY2" fmla="*/ 178594 h 178594"/>
                <a:gd name="connsiteX3" fmla="*/ 257175 w 257175"/>
                <a:gd name="connsiteY3" fmla="*/ 0 h 178594"/>
                <a:gd name="connsiteX0" fmla="*/ 257175 w 257175"/>
                <a:gd name="connsiteY0" fmla="*/ 0 h 178594"/>
                <a:gd name="connsiteX1" fmla="*/ 209550 w 257175"/>
                <a:gd name="connsiteY1" fmla="*/ 109538 h 178594"/>
                <a:gd name="connsiteX2" fmla="*/ 0 w 257175"/>
                <a:gd name="connsiteY2" fmla="*/ 178594 h 178594"/>
                <a:gd name="connsiteX3" fmla="*/ 257175 w 257175"/>
                <a:gd name="connsiteY3" fmla="*/ 0 h 178594"/>
                <a:gd name="connsiteX0" fmla="*/ 221456 w 221456"/>
                <a:gd name="connsiteY0" fmla="*/ 0 h 109538"/>
                <a:gd name="connsiteX1" fmla="*/ 173831 w 221456"/>
                <a:gd name="connsiteY1" fmla="*/ 109538 h 109538"/>
                <a:gd name="connsiteX2" fmla="*/ 0 w 221456"/>
                <a:gd name="connsiteY2" fmla="*/ 14288 h 109538"/>
                <a:gd name="connsiteX3" fmla="*/ 221456 w 221456"/>
                <a:gd name="connsiteY3" fmla="*/ 0 h 109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1456" h="109538">
                  <a:moveTo>
                    <a:pt x="221456" y="0"/>
                  </a:moveTo>
                  <a:lnTo>
                    <a:pt x="173831" y="109538"/>
                  </a:lnTo>
                  <a:lnTo>
                    <a:pt x="0" y="14288"/>
                  </a:lnTo>
                  <a:lnTo>
                    <a:pt x="221456" y="0"/>
                  </a:lnTo>
                  <a:close/>
                </a:path>
              </a:pathLst>
            </a:custGeom>
            <a:gradFill flip="none" rotWithShape="1">
              <a:gsLst>
                <a:gs pos="25000">
                  <a:srgbClr val="FFFF00">
                    <a:alpha val="83000"/>
                  </a:srgbClr>
                </a:gs>
                <a:gs pos="76000">
                  <a:srgbClr val="B1C309"/>
                </a:gs>
              </a:gsLst>
              <a:lin ang="4200000" scaled="0"/>
              <a:tileRect/>
            </a:gradFill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2" name="Straight Connector 41"/>
            <p:cNvCxnSpPr/>
            <p:nvPr/>
          </p:nvCxnSpPr>
          <p:spPr>
            <a:xfrm rot="16200000" flipH="1">
              <a:off x="3826669" y="1631156"/>
              <a:ext cx="45244" cy="45244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TextBox 47"/>
          <p:cNvSpPr txBox="1"/>
          <p:nvPr/>
        </p:nvSpPr>
        <p:spPr>
          <a:xfrm>
            <a:off x="4114800" y="543674"/>
            <a:ext cx="5613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/>
              </a:rPr>
              <a:t>A</a:t>
            </a:r>
            <a:r>
              <a:rPr lang="en-US" sz="3200" baseline="-25000" dirty="0" smtClean="0">
                <a:latin typeface="Calibri"/>
              </a:rPr>
              <a:t>2</a:t>
            </a:r>
            <a:endParaRPr lang="en-US" sz="3200" baseline="-25000" dirty="0">
              <a:latin typeface="Calibri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343400" y="1000874"/>
            <a:ext cx="5613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/>
              </a:rPr>
              <a:t>A</a:t>
            </a:r>
            <a:r>
              <a:rPr lang="en-US" sz="3200" baseline="-25000" dirty="0" smtClean="0">
                <a:latin typeface="Calibri"/>
              </a:rPr>
              <a:t>3</a:t>
            </a:r>
            <a:endParaRPr lang="en-US" sz="3200" baseline="-25000" dirty="0">
              <a:latin typeface="Calibri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724400" y="1610474"/>
            <a:ext cx="5613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latin typeface="Calibri"/>
              </a:rPr>
              <a:t>A</a:t>
            </a:r>
            <a:r>
              <a:rPr lang="en-US" sz="3200" baseline="-25000" dirty="0" err="1" smtClean="0">
                <a:latin typeface="Calibri"/>
              </a:rPr>
              <a:t>k</a:t>
            </a:r>
            <a:endParaRPr lang="en-US" sz="3200" baseline="-25000" dirty="0">
              <a:latin typeface="Calibri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49938" y="4723548"/>
            <a:ext cx="836254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pc="-50" dirty="0" smtClean="0">
                <a:latin typeface="cmsy10"/>
              </a:rPr>
              <a:t>A</a:t>
            </a:r>
            <a:r>
              <a:rPr lang="en-US" sz="3200" spc="-50" dirty="0" smtClean="0"/>
              <a:t> is a weight-k error-correcting code of distance 4.</a:t>
            </a:r>
            <a:br>
              <a:rPr lang="en-US" sz="3200" spc="-50" dirty="0" smtClean="0"/>
            </a:br>
            <a:r>
              <a:rPr lang="en-US" sz="3200" spc="-50" dirty="0" smtClean="0"/>
              <a:t>It can be very large, e.g., m = </a:t>
            </a:r>
            <a:r>
              <a:rPr lang="en-US" sz="3200" spc="-50" dirty="0" smtClean="0">
                <a:latin typeface="Calibri"/>
              </a:rPr>
              <a:t>2</a:t>
            </a:r>
            <a:r>
              <a:rPr lang="en-US" sz="3200" spc="-50" baseline="30000" dirty="0" smtClean="0">
                <a:latin typeface="Calibri"/>
              </a:rPr>
              <a:t>n</a:t>
            </a:r>
            <a:r>
              <a:rPr lang="en-US" sz="3200" spc="-50" dirty="0" smtClean="0"/>
              <a:t>/</a:t>
            </a:r>
            <a:r>
              <a:rPr lang="en-US" sz="3200" spc="-50" dirty="0" smtClean="0">
                <a:latin typeface="Calibri"/>
              </a:rPr>
              <a:t>n</a:t>
            </a:r>
            <a:r>
              <a:rPr lang="en-US" sz="3200" spc="-50" baseline="30000" dirty="0" smtClean="0">
                <a:latin typeface="Calibri"/>
              </a:rPr>
              <a:t>4</a:t>
            </a:r>
            <a:r>
              <a:rPr lang="en-US" sz="2400" dirty="0" smtClean="0"/>
              <a:t>.</a:t>
            </a:r>
          </a:p>
        </p:txBody>
      </p:sp>
      <p:grpSp>
        <p:nvGrpSpPr>
          <p:cNvPr id="56" name="Group 55"/>
          <p:cNvGrpSpPr/>
          <p:nvPr/>
        </p:nvGrpSpPr>
        <p:grpSpPr>
          <a:xfrm>
            <a:off x="3486753" y="516704"/>
            <a:ext cx="900257" cy="988032"/>
            <a:chOff x="3486753" y="516704"/>
            <a:chExt cx="900257" cy="988032"/>
          </a:xfrm>
        </p:grpSpPr>
        <p:grpSp>
          <p:nvGrpSpPr>
            <p:cNvPr id="2" name="Group 14"/>
            <p:cNvGrpSpPr/>
            <p:nvPr/>
          </p:nvGrpSpPr>
          <p:grpSpPr>
            <a:xfrm>
              <a:off x="3486753" y="516704"/>
              <a:ext cx="500810" cy="275262"/>
              <a:chOff x="3673503" y="1526381"/>
              <a:chExt cx="337930" cy="185738"/>
            </a:xfrm>
          </p:grpSpPr>
          <p:sp>
            <p:nvSpPr>
              <p:cNvPr id="7" name="Freeform 6"/>
              <p:cNvSpPr/>
              <p:nvPr/>
            </p:nvSpPr>
            <p:spPr>
              <a:xfrm>
                <a:off x="3673503" y="1526650"/>
                <a:ext cx="337930" cy="182880"/>
              </a:xfrm>
              <a:custGeom>
                <a:avLst/>
                <a:gdLst>
                  <a:gd name="connsiteX0" fmla="*/ 111318 w 337930"/>
                  <a:gd name="connsiteY0" fmla="*/ 0 h 182880"/>
                  <a:gd name="connsiteX1" fmla="*/ 0 w 337930"/>
                  <a:gd name="connsiteY1" fmla="*/ 182880 h 182880"/>
                  <a:gd name="connsiteX2" fmla="*/ 198782 w 337930"/>
                  <a:gd name="connsiteY2" fmla="*/ 147100 h 182880"/>
                  <a:gd name="connsiteX3" fmla="*/ 337930 w 337930"/>
                  <a:gd name="connsiteY3" fmla="*/ 15903 h 182880"/>
                  <a:gd name="connsiteX4" fmla="*/ 111318 w 337930"/>
                  <a:gd name="connsiteY4" fmla="*/ 0 h 1828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37930" h="182880">
                    <a:moveTo>
                      <a:pt x="111318" y="0"/>
                    </a:moveTo>
                    <a:lnTo>
                      <a:pt x="0" y="182880"/>
                    </a:lnTo>
                    <a:lnTo>
                      <a:pt x="198782" y="147100"/>
                    </a:lnTo>
                    <a:lnTo>
                      <a:pt x="337930" y="15903"/>
                    </a:lnTo>
                    <a:lnTo>
                      <a:pt x="111318" y="0"/>
                    </a:lnTo>
                    <a:close/>
                  </a:path>
                </a:pathLst>
              </a:cu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Freeform 9"/>
              <p:cNvSpPr/>
              <p:nvPr/>
            </p:nvSpPr>
            <p:spPr>
              <a:xfrm>
                <a:off x="3674269" y="1526381"/>
                <a:ext cx="159544" cy="185738"/>
              </a:xfrm>
              <a:custGeom>
                <a:avLst/>
                <a:gdLst>
                  <a:gd name="connsiteX0" fmla="*/ 111919 w 159544"/>
                  <a:gd name="connsiteY0" fmla="*/ 0 h 185738"/>
                  <a:gd name="connsiteX1" fmla="*/ 159544 w 159544"/>
                  <a:gd name="connsiteY1" fmla="*/ 116682 h 185738"/>
                  <a:gd name="connsiteX2" fmla="*/ 0 w 159544"/>
                  <a:gd name="connsiteY2" fmla="*/ 185738 h 185738"/>
                  <a:gd name="connsiteX0" fmla="*/ 111919 w 159544"/>
                  <a:gd name="connsiteY0" fmla="*/ 0 h 185738"/>
                  <a:gd name="connsiteX1" fmla="*/ 159544 w 159544"/>
                  <a:gd name="connsiteY1" fmla="*/ 116682 h 185738"/>
                  <a:gd name="connsiteX2" fmla="*/ 0 w 159544"/>
                  <a:gd name="connsiteY2" fmla="*/ 185738 h 185738"/>
                  <a:gd name="connsiteX3" fmla="*/ 111919 w 159544"/>
                  <a:gd name="connsiteY3" fmla="*/ 0 h 185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59544" h="185738">
                    <a:moveTo>
                      <a:pt x="111919" y="0"/>
                    </a:moveTo>
                    <a:lnTo>
                      <a:pt x="159544" y="116682"/>
                    </a:lnTo>
                    <a:lnTo>
                      <a:pt x="0" y="185738"/>
                    </a:lnTo>
                    <a:lnTo>
                      <a:pt x="111919" y="0"/>
                    </a:lnTo>
                    <a:close/>
                  </a:path>
                </a:pathLst>
              </a:custGeom>
              <a:gradFill flip="none" rotWithShape="1">
                <a:gsLst>
                  <a:gs pos="25000">
                    <a:srgbClr val="FFFF00">
                      <a:alpha val="83000"/>
                    </a:srgbClr>
                  </a:gs>
                  <a:gs pos="76000">
                    <a:srgbClr val="B1C309"/>
                  </a:gs>
                </a:gsLst>
                <a:lin ang="4200000" scaled="0"/>
                <a:tileRect/>
              </a:gradFill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Freeform 10"/>
              <p:cNvSpPr/>
              <p:nvPr/>
            </p:nvSpPr>
            <p:spPr>
              <a:xfrm flipH="1">
                <a:off x="3788568" y="1531144"/>
                <a:ext cx="221456" cy="109538"/>
              </a:xfrm>
              <a:custGeom>
                <a:avLst/>
                <a:gdLst>
                  <a:gd name="connsiteX0" fmla="*/ 111919 w 159544"/>
                  <a:gd name="connsiteY0" fmla="*/ 0 h 185738"/>
                  <a:gd name="connsiteX1" fmla="*/ 159544 w 159544"/>
                  <a:gd name="connsiteY1" fmla="*/ 116682 h 185738"/>
                  <a:gd name="connsiteX2" fmla="*/ 0 w 159544"/>
                  <a:gd name="connsiteY2" fmla="*/ 185738 h 185738"/>
                  <a:gd name="connsiteX0" fmla="*/ 111919 w 159544"/>
                  <a:gd name="connsiteY0" fmla="*/ 0 h 185738"/>
                  <a:gd name="connsiteX1" fmla="*/ 159544 w 159544"/>
                  <a:gd name="connsiteY1" fmla="*/ 116682 h 185738"/>
                  <a:gd name="connsiteX2" fmla="*/ 0 w 159544"/>
                  <a:gd name="connsiteY2" fmla="*/ 185738 h 185738"/>
                  <a:gd name="connsiteX3" fmla="*/ 111919 w 159544"/>
                  <a:gd name="connsiteY3" fmla="*/ 0 h 185738"/>
                  <a:gd name="connsiteX0" fmla="*/ 257175 w 257175"/>
                  <a:gd name="connsiteY0" fmla="*/ 0 h 178594"/>
                  <a:gd name="connsiteX1" fmla="*/ 159544 w 257175"/>
                  <a:gd name="connsiteY1" fmla="*/ 109538 h 178594"/>
                  <a:gd name="connsiteX2" fmla="*/ 0 w 257175"/>
                  <a:gd name="connsiteY2" fmla="*/ 178594 h 178594"/>
                  <a:gd name="connsiteX3" fmla="*/ 257175 w 257175"/>
                  <a:gd name="connsiteY3" fmla="*/ 0 h 178594"/>
                  <a:gd name="connsiteX0" fmla="*/ 257175 w 257175"/>
                  <a:gd name="connsiteY0" fmla="*/ 0 h 178594"/>
                  <a:gd name="connsiteX1" fmla="*/ 209550 w 257175"/>
                  <a:gd name="connsiteY1" fmla="*/ 109538 h 178594"/>
                  <a:gd name="connsiteX2" fmla="*/ 0 w 257175"/>
                  <a:gd name="connsiteY2" fmla="*/ 178594 h 178594"/>
                  <a:gd name="connsiteX3" fmla="*/ 257175 w 257175"/>
                  <a:gd name="connsiteY3" fmla="*/ 0 h 178594"/>
                  <a:gd name="connsiteX0" fmla="*/ 221456 w 221456"/>
                  <a:gd name="connsiteY0" fmla="*/ 0 h 109538"/>
                  <a:gd name="connsiteX1" fmla="*/ 173831 w 221456"/>
                  <a:gd name="connsiteY1" fmla="*/ 109538 h 109538"/>
                  <a:gd name="connsiteX2" fmla="*/ 0 w 221456"/>
                  <a:gd name="connsiteY2" fmla="*/ 14288 h 109538"/>
                  <a:gd name="connsiteX3" fmla="*/ 221456 w 221456"/>
                  <a:gd name="connsiteY3" fmla="*/ 0 h 1095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1456" h="109538">
                    <a:moveTo>
                      <a:pt x="221456" y="0"/>
                    </a:moveTo>
                    <a:lnTo>
                      <a:pt x="173831" y="109538"/>
                    </a:lnTo>
                    <a:lnTo>
                      <a:pt x="0" y="14288"/>
                    </a:lnTo>
                    <a:lnTo>
                      <a:pt x="221456" y="0"/>
                    </a:lnTo>
                    <a:close/>
                  </a:path>
                </a:pathLst>
              </a:custGeom>
              <a:gradFill flip="none" rotWithShape="1">
                <a:gsLst>
                  <a:gs pos="25000">
                    <a:srgbClr val="FFFF00">
                      <a:alpha val="83000"/>
                    </a:srgbClr>
                  </a:gs>
                  <a:gs pos="76000">
                    <a:srgbClr val="B1C309"/>
                  </a:gs>
                </a:gsLst>
                <a:lin ang="4200000" scaled="0"/>
                <a:tileRect/>
              </a:gradFill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3" name="Straight Connector 12"/>
              <p:cNvCxnSpPr/>
              <p:nvPr/>
            </p:nvCxnSpPr>
            <p:spPr>
              <a:xfrm rot="16200000" flipH="1">
                <a:off x="3826669" y="1631156"/>
                <a:ext cx="45244" cy="45244"/>
              </a:xfrm>
              <a:prstGeom prst="line">
                <a:avLst/>
              </a:prstGeom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9" name="Group 14"/>
            <p:cNvGrpSpPr/>
            <p:nvPr/>
          </p:nvGrpSpPr>
          <p:grpSpPr>
            <a:xfrm>
              <a:off x="3657600" y="848474"/>
              <a:ext cx="500810" cy="275262"/>
              <a:chOff x="3673503" y="1526381"/>
              <a:chExt cx="337930" cy="185738"/>
            </a:xfrm>
          </p:grpSpPr>
          <p:sp>
            <p:nvSpPr>
              <p:cNvPr id="29" name="Freeform 28"/>
              <p:cNvSpPr/>
              <p:nvPr/>
            </p:nvSpPr>
            <p:spPr>
              <a:xfrm>
                <a:off x="3673503" y="1526650"/>
                <a:ext cx="337930" cy="182880"/>
              </a:xfrm>
              <a:custGeom>
                <a:avLst/>
                <a:gdLst>
                  <a:gd name="connsiteX0" fmla="*/ 111318 w 337930"/>
                  <a:gd name="connsiteY0" fmla="*/ 0 h 182880"/>
                  <a:gd name="connsiteX1" fmla="*/ 0 w 337930"/>
                  <a:gd name="connsiteY1" fmla="*/ 182880 h 182880"/>
                  <a:gd name="connsiteX2" fmla="*/ 198782 w 337930"/>
                  <a:gd name="connsiteY2" fmla="*/ 147100 h 182880"/>
                  <a:gd name="connsiteX3" fmla="*/ 337930 w 337930"/>
                  <a:gd name="connsiteY3" fmla="*/ 15903 h 182880"/>
                  <a:gd name="connsiteX4" fmla="*/ 111318 w 337930"/>
                  <a:gd name="connsiteY4" fmla="*/ 0 h 1828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37930" h="182880">
                    <a:moveTo>
                      <a:pt x="111318" y="0"/>
                    </a:moveTo>
                    <a:lnTo>
                      <a:pt x="0" y="182880"/>
                    </a:lnTo>
                    <a:lnTo>
                      <a:pt x="198782" y="147100"/>
                    </a:lnTo>
                    <a:lnTo>
                      <a:pt x="337930" y="15903"/>
                    </a:lnTo>
                    <a:lnTo>
                      <a:pt x="111318" y="0"/>
                    </a:lnTo>
                    <a:close/>
                  </a:path>
                </a:pathLst>
              </a:cu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Freeform 29"/>
              <p:cNvSpPr/>
              <p:nvPr/>
            </p:nvSpPr>
            <p:spPr>
              <a:xfrm>
                <a:off x="3674269" y="1526381"/>
                <a:ext cx="159544" cy="185738"/>
              </a:xfrm>
              <a:custGeom>
                <a:avLst/>
                <a:gdLst>
                  <a:gd name="connsiteX0" fmla="*/ 111919 w 159544"/>
                  <a:gd name="connsiteY0" fmla="*/ 0 h 185738"/>
                  <a:gd name="connsiteX1" fmla="*/ 159544 w 159544"/>
                  <a:gd name="connsiteY1" fmla="*/ 116682 h 185738"/>
                  <a:gd name="connsiteX2" fmla="*/ 0 w 159544"/>
                  <a:gd name="connsiteY2" fmla="*/ 185738 h 185738"/>
                  <a:gd name="connsiteX0" fmla="*/ 111919 w 159544"/>
                  <a:gd name="connsiteY0" fmla="*/ 0 h 185738"/>
                  <a:gd name="connsiteX1" fmla="*/ 159544 w 159544"/>
                  <a:gd name="connsiteY1" fmla="*/ 116682 h 185738"/>
                  <a:gd name="connsiteX2" fmla="*/ 0 w 159544"/>
                  <a:gd name="connsiteY2" fmla="*/ 185738 h 185738"/>
                  <a:gd name="connsiteX3" fmla="*/ 111919 w 159544"/>
                  <a:gd name="connsiteY3" fmla="*/ 0 h 185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59544" h="185738">
                    <a:moveTo>
                      <a:pt x="111919" y="0"/>
                    </a:moveTo>
                    <a:lnTo>
                      <a:pt x="159544" y="116682"/>
                    </a:lnTo>
                    <a:lnTo>
                      <a:pt x="0" y="185738"/>
                    </a:lnTo>
                    <a:lnTo>
                      <a:pt x="111919" y="0"/>
                    </a:lnTo>
                    <a:close/>
                  </a:path>
                </a:pathLst>
              </a:custGeom>
              <a:gradFill flip="none" rotWithShape="1">
                <a:gsLst>
                  <a:gs pos="25000">
                    <a:srgbClr val="FFFF00">
                      <a:alpha val="83000"/>
                    </a:srgbClr>
                  </a:gs>
                  <a:gs pos="76000">
                    <a:srgbClr val="B1C309"/>
                  </a:gs>
                </a:gsLst>
                <a:lin ang="4200000" scaled="0"/>
                <a:tileRect/>
              </a:gradFill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Freeform 30"/>
              <p:cNvSpPr/>
              <p:nvPr/>
            </p:nvSpPr>
            <p:spPr>
              <a:xfrm flipH="1">
                <a:off x="3788568" y="1531144"/>
                <a:ext cx="221456" cy="109538"/>
              </a:xfrm>
              <a:custGeom>
                <a:avLst/>
                <a:gdLst>
                  <a:gd name="connsiteX0" fmla="*/ 111919 w 159544"/>
                  <a:gd name="connsiteY0" fmla="*/ 0 h 185738"/>
                  <a:gd name="connsiteX1" fmla="*/ 159544 w 159544"/>
                  <a:gd name="connsiteY1" fmla="*/ 116682 h 185738"/>
                  <a:gd name="connsiteX2" fmla="*/ 0 w 159544"/>
                  <a:gd name="connsiteY2" fmla="*/ 185738 h 185738"/>
                  <a:gd name="connsiteX0" fmla="*/ 111919 w 159544"/>
                  <a:gd name="connsiteY0" fmla="*/ 0 h 185738"/>
                  <a:gd name="connsiteX1" fmla="*/ 159544 w 159544"/>
                  <a:gd name="connsiteY1" fmla="*/ 116682 h 185738"/>
                  <a:gd name="connsiteX2" fmla="*/ 0 w 159544"/>
                  <a:gd name="connsiteY2" fmla="*/ 185738 h 185738"/>
                  <a:gd name="connsiteX3" fmla="*/ 111919 w 159544"/>
                  <a:gd name="connsiteY3" fmla="*/ 0 h 185738"/>
                  <a:gd name="connsiteX0" fmla="*/ 257175 w 257175"/>
                  <a:gd name="connsiteY0" fmla="*/ 0 h 178594"/>
                  <a:gd name="connsiteX1" fmla="*/ 159544 w 257175"/>
                  <a:gd name="connsiteY1" fmla="*/ 109538 h 178594"/>
                  <a:gd name="connsiteX2" fmla="*/ 0 w 257175"/>
                  <a:gd name="connsiteY2" fmla="*/ 178594 h 178594"/>
                  <a:gd name="connsiteX3" fmla="*/ 257175 w 257175"/>
                  <a:gd name="connsiteY3" fmla="*/ 0 h 178594"/>
                  <a:gd name="connsiteX0" fmla="*/ 257175 w 257175"/>
                  <a:gd name="connsiteY0" fmla="*/ 0 h 178594"/>
                  <a:gd name="connsiteX1" fmla="*/ 209550 w 257175"/>
                  <a:gd name="connsiteY1" fmla="*/ 109538 h 178594"/>
                  <a:gd name="connsiteX2" fmla="*/ 0 w 257175"/>
                  <a:gd name="connsiteY2" fmla="*/ 178594 h 178594"/>
                  <a:gd name="connsiteX3" fmla="*/ 257175 w 257175"/>
                  <a:gd name="connsiteY3" fmla="*/ 0 h 178594"/>
                  <a:gd name="connsiteX0" fmla="*/ 221456 w 221456"/>
                  <a:gd name="connsiteY0" fmla="*/ 0 h 109538"/>
                  <a:gd name="connsiteX1" fmla="*/ 173831 w 221456"/>
                  <a:gd name="connsiteY1" fmla="*/ 109538 h 109538"/>
                  <a:gd name="connsiteX2" fmla="*/ 0 w 221456"/>
                  <a:gd name="connsiteY2" fmla="*/ 14288 h 109538"/>
                  <a:gd name="connsiteX3" fmla="*/ 221456 w 221456"/>
                  <a:gd name="connsiteY3" fmla="*/ 0 h 1095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1456" h="109538">
                    <a:moveTo>
                      <a:pt x="221456" y="0"/>
                    </a:moveTo>
                    <a:lnTo>
                      <a:pt x="173831" y="109538"/>
                    </a:lnTo>
                    <a:lnTo>
                      <a:pt x="0" y="14288"/>
                    </a:lnTo>
                    <a:lnTo>
                      <a:pt x="221456" y="0"/>
                    </a:lnTo>
                    <a:close/>
                  </a:path>
                </a:pathLst>
              </a:custGeom>
              <a:gradFill flip="none" rotWithShape="1">
                <a:gsLst>
                  <a:gs pos="25000">
                    <a:srgbClr val="FFFF00">
                      <a:alpha val="83000"/>
                    </a:srgbClr>
                  </a:gs>
                  <a:gs pos="76000">
                    <a:srgbClr val="B1C309"/>
                  </a:gs>
                </a:gsLst>
                <a:lin ang="4200000" scaled="0"/>
                <a:tileRect/>
              </a:gradFill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2" name="Straight Connector 31"/>
              <p:cNvCxnSpPr/>
              <p:nvPr/>
            </p:nvCxnSpPr>
            <p:spPr>
              <a:xfrm rot="16200000" flipH="1">
                <a:off x="3826669" y="1631156"/>
                <a:ext cx="45244" cy="45244"/>
              </a:xfrm>
              <a:prstGeom prst="line">
                <a:avLst/>
              </a:prstGeom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oup 14"/>
            <p:cNvGrpSpPr/>
            <p:nvPr/>
          </p:nvGrpSpPr>
          <p:grpSpPr>
            <a:xfrm>
              <a:off x="3886200" y="1229474"/>
              <a:ext cx="500810" cy="275262"/>
              <a:chOff x="3673503" y="1526381"/>
              <a:chExt cx="337930" cy="185738"/>
            </a:xfrm>
          </p:grpSpPr>
          <p:sp>
            <p:nvSpPr>
              <p:cNvPr id="34" name="Freeform 33"/>
              <p:cNvSpPr/>
              <p:nvPr/>
            </p:nvSpPr>
            <p:spPr>
              <a:xfrm>
                <a:off x="3673503" y="1526650"/>
                <a:ext cx="337930" cy="182880"/>
              </a:xfrm>
              <a:custGeom>
                <a:avLst/>
                <a:gdLst>
                  <a:gd name="connsiteX0" fmla="*/ 111318 w 337930"/>
                  <a:gd name="connsiteY0" fmla="*/ 0 h 182880"/>
                  <a:gd name="connsiteX1" fmla="*/ 0 w 337930"/>
                  <a:gd name="connsiteY1" fmla="*/ 182880 h 182880"/>
                  <a:gd name="connsiteX2" fmla="*/ 198782 w 337930"/>
                  <a:gd name="connsiteY2" fmla="*/ 147100 h 182880"/>
                  <a:gd name="connsiteX3" fmla="*/ 337930 w 337930"/>
                  <a:gd name="connsiteY3" fmla="*/ 15903 h 182880"/>
                  <a:gd name="connsiteX4" fmla="*/ 111318 w 337930"/>
                  <a:gd name="connsiteY4" fmla="*/ 0 h 1828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37930" h="182880">
                    <a:moveTo>
                      <a:pt x="111318" y="0"/>
                    </a:moveTo>
                    <a:lnTo>
                      <a:pt x="0" y="182880"/>
                    </a:lnTo>
                    <a:lnTo>
                      <a:pt x="198782" y="147100"/>
                    </a:lnTo>
                    <a:lnTo>
                      <a:pt x="337930" y="15903"/>
                    </a:lnTo>
                    <a:lnTo>
                      <a:pt x="111318" y="0"/>
                    </a:lnTo>
                    <a:close/>
                  </a:path>
                </a:pathLst>
              </a:custGeom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Freeform 34"/>
              <p:cNvSpPr/>
              <p:nvPr/>
            </p:nvSpPr>
            <p:spPr>
              <a:xfrm>
                <a:off x="3674269" y="1526381"/>
                <a:ext cx="159544" cy="185738"/>
              </a:xfrm>
              <a:custGeom>
                <a:avLst/>
                <a:gdLst>
                  <a:gd name="connsiteX0" fmla="*/ 111919 w 159544"/>
                  <a:gd name="connsiteY0" fmla="*/ 0 h 185738"/>
                  <a:gd name="connsiteX1" fmla="*/ 159544 w 159544"/>
                  <a:gd name="connsiteY1" fmla="*/ 116682 h 185738"/>
                  <a:gd name="connsiteX2" fmla="*/ 0 w 159544"/>
                  <a:gd name="connsiteY2" fmla="*/ 185738 h 185738"/>
                  <a:gd name="connsiteX0" fmla="*/ 111919 w 159544"/>
                  <a:gd name="connsiteY0" fmla="*/ 0 h 185738"/>
                  <a:gd name="connsiteX1" fmla="*/ 159544 w 159544"/>
                  <a:gd name="connsiteY1" fmla="*/ 116682 h 185738"/>
                  <a:gd name="connsiteX2" fmla="*/ 0 w 159544"/>
                  <a:gd name="connsiteY2" fmla="*/ 185738 h 185738"/>
                  <a:gd name="connsiteX3" fmla="*/ 111919 w 159544"/>
                  <a:gd name="connsiteY3" fmla="*/ 0 h 185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59544" h="185738">
                    <a:moveTo>
                      <a:pt x="111919" y="0"/>
                    </a:moveTo>
                    <a:lnTo>
                      <a:pt x="159544" y="116682"/>
                    </a:lnTo>
                    <a:lnTo>
                      <a:pt x="0" y="185738"/>
                    </a:lnTo>
                    <a:lnTo>
                      <a:pt x="111919" y="0"/>
                    </a:lnTo>
                    <a:close/>
                  </a:path>
                </a:pathLst>
              </a:custGeom>
              <a:gradFill flip="none" rotWithShape="1">
                <a:gsLst>
                  <a:gs pos="25000">
                    <a:srgbClr val="FFFF00">
                      <a:alpha val="83000"/>
                    </a:srgbClr>
                  </a:gs>
                  <a:gs pos="76000">
                    <a:srgbClr val="B1C309"/>
                  </a:gs>
                </a:gsLst>
                <a:lin ang="4200000" scaled="0"/>
                <a:tileRect/>
              </a:gradFill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Freeform 35"/>
              <p:cNvSpPr/>
              <p:nvPr/>
            </p:nvSpPr>
            <p:spPr>
              <a:xfrm flipH="1">
                <a:off x="3788568" y="1531144"/>
                <a:ext cx="221456" cy="109538"/>
              </a:xfrm>
              <a:custGeom>
                <a:avLst/>
                <a:gdLst>
                  <a:gd name="connsiteX0" fmla="*/ 111919 w 159544"/>
                  <a:gd name="connsiteY0" fmla="*/ 0 h 185738"/>
                  <a:gd name="connsiteX1" fmla="*/ 159544 w 159544"/>
                  <a:gd name="connsiteY1" fmla="*/ 116682 h 185738"/>
                  <a:gd name="connsiteX2" fmla="*/ 0 w 159544"/>
                  <a:gd name="connsiteY2" fmla="*/ 185738 h 185738"/>
                  <a:gd name="connsiteX0" fmla="*/ 111919 w 159544"/>
                  <a:gd name="connsiteY0" fmla="*/ 0 h 185738"/>
                  <a:gd name="connsiteX1" fmla="*/ 159544 w 159544"/>
                  <a:gd name="connsiteY1" fmla="*/ 116682 h 185738"/>
                  <a:gd name="connsiteX2" fmla="*/ 0 w 159544"/>
                  <a:gd name="connsiteY2" fmla="*/ 185738 h 185738"/>
                  <a:gd name="connsiteX3" fmla="*/ 111919 w 159544"/>
                  <a:gd name="connsiteY3" fmla="*/ 0 h 185738"/>
                  <a:gd name="connsiteX0" fmla="*/ 257175 w 257175"/>
                  <a:gd name="connsiteY0" fmla="*/ 0 h 178594"/>
                  <a:gd name="connsiteX1" fmla="*/ 159544 w 257175"/>
                  <a:gd name="connsiteY1" fmla="*/ 109538 h 178594"/>
                  <a:gd name="connsiteX2" fmla="*/ 0 w 257175"/>
                  <a:gd name="connsiteY2" fmla="*/ 178594 h 178594"/>
                  <a:gd name="connsiteX3" fmla="*/ 257175 w 257175"/>
                  <a:gd name="connsiteY3" fmla="*/ 0 h 178594"/>
                  <a:gd name="connsiteX0" fmla="*/ 257175 w 257175"/>
                  <a:gd name="connsiteY0" fmla="*/ 0 h 178594"/>
                  <a:gd name="connsiteX1" fmla="*/ 209550 w 257175"/>
                  <a:gd name="connsiteY1" fmla="*/ 109538 h 178594"/>
                  <a:gd name="connsiteX2" fmla="*/ 0 w 257175"/>
                  <a:gd name="connsiteY2" fmla="*/ 178594 h 178594"/>
                  <a:gd name="connsiteX3" fmla="*/ 257175 w 257175"/>
                  <a:gd name="connsiteY3" fmla="*/ 0 h 178594"/>
                  <a:gd name="connsiteX0" fmla="*/ 221456 w 221456"/>
                  <a:gd name="connsiteY0" fmla="*/ 0 h 109538"/>
                  <a:gd name="connsiteX1" fmla="*/ 173831 w 221456"/>
                  <a:gd name="connsiteY1" fmla="*/ 109538 h 109538"/>
                  <a:gd name="connsiteX2" fmla="*/ 0 w 221456"/>
                  <a:gd name="connsiteY2" fmla="*/ 14288 h 109538"/>
                  <a:gd name="connsiteX3" fmla="*/ 221456 w 221456"/>
                  <a:gd name="connsiteY3" fmla="*/ 0 h 1095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1456" h="109538">
                    <a:moveTo>
                      <a:pt x="221456" y="0"/>
                    </a:moveTo>
                    <a:lnTo>
                      <a:pt x="173831" y="109538"/>
                    </a:lnTo>
                    <a:lnTo>
                      <a:pt x="0" y="14288"/>
                    </a:lnTo>
                    <a:lnTo>
                      <a:pt x="221456" y="0"/>
                    </a:lnTo>
                    <a:close/>
                  </a:path>
                </a:pathLst>
              </a:custGeom>
              <a:gradFill flip="none" rotWithShape="1">
                <a:gsLst>
                  <a:gs pos="25000">
                    <a:srgbClr val="FFFF00">
                      <a:alpha val="83000"/>
                    </a:srgbClr>
                  </a:gs>
                  <a:gs pos="76000">
                    <a:srgbClr val="B1C309"/>
                  </a:gs>
                </a:gsLst>
                <a:lin ang="4200000" scaled="0"/>
                <a:tileRect/>
              </a:gradFill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7" name="Straight Connector 36"/>
              <p:cNvCxnSpPr/>
              <p:nvPr/>
            </p:nvCxnSpPr>
            <p:spPr>
              <a:xfrm rot="16200000" flipH="1">
                <a:off x="3826669" y="1631156"/>
                <a:ext cx="45244" cy="45244"/>
              </a:xfrm>
              <a:prstGeom prst="line">
                <a:avLst/>
              </a:prstGeom>
              <a:ln w="9525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" name="Group 54"/>
          <p:cNvGrpSpPr/>
          <p:nvPr/>
        </p:nvGrpSpPr>
        <p:grpSpPr>
          <a:xfrm>
            <a:off x="1267299" y="715225"/>
            <a:ext cx="7220243" cy="2900202"/>
            <a:chOff x="1267299" y="715225"/>
            <a:chExt cx="7220243" cy="2900202"/>
          </a:xfrm>
        </p:grpSpPr>
        <p:grpSp>
          <p:nvGrpSpPr>
            <p:cNvPr id="56" name="Group 54"/>
            <p:cNvGrpSpPr/>
            <p:nvPr/>
          </p:nvGrpSpPr>
          <p:grpSpPr>
            <a:xfrm>
              <a:off x="1330665" y="715217"/>
              <a:ext cx="7043795" cy="2655026"/>
              <a:chOff x="968494" y="1536759"/>
              <a:chExt cx="7353300" cy="2428875"/>
            </a:xfrm>
          </p:grpSpPr>
          <p:sp>
            <p:nvSpPr>
              <p:cNvPr id="65" name="Oval 64"/>
              <p:cNvSpPr/>
              <p:nvPr/>
            </p:nvSpPr>
            <p:spPr>
              <a:xfrm>
                <a:off x="968494" y="3527484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Oval 65"/>
              <p:cNvSpPr/>
              <p:nvPr/>
            </p:nvSpPr>
            <p:spPr>
              <a:xfrm>
                <a:off x="2178169" y="245115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Oval 78"/>
              <p:cNvSpPr/>
              <p:nvPr/>
            </p:nvSpPr>
            <p:spPr>
              <a:xfrm>
                <a:off x="8102719" y="254640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Oval 79"/>
              <p:cNvSpPr/>
              <p:nvPr/>
            </p:nvSpPr>
            <p:spPr>
              <a:xfrm>
                <a:off x="2340094" y="287025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Oval 80"/>
              <p:cNvSpPr/>
              <p:nvPr/>
            </p:nvSpPr>
            <p:spPr>
              <a:xfrm>
                <a:off x="2492494" y="330840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Oval 81"/>
              <p:cNvSpPr/>
              <p:nvPr/>
            </p:nvSpPr>
            <p:spPr>
              <a:xfrm>
                <a:off x="2654419" y="374655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Oval 82"/>
              <p:cNvSpPr/>
              <p:nvPr/>
            </p:nvSpPr>
            <p:spPr>
              <a:xfrm>
                <a:off x="4054594" y="153675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" name="Oval 83"/>
              <p:cNvSpPr/>
              <p:nvPr/>
            </p:nvSpPr>
            <p:spPr>
              <a:xfrm>
                <a:off x="4216519" y="195585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" name="Oval 84"/>
              <p:cNvSpPr/>
              <p:nvPr/>
            </p:nvSpPr>
            <p:spPr>
              <a:xfrm>
                <a:off x="4368919" y="239400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" name="Oval 85"/>
              <p:cNvSpPr/>
              <p:nvPr/>
            </p:nvSpPr>
            <p:spPr>
              <a:xfrm>
                <a:off x="4530844" y="283215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" name="Oval 86"/>
              <p:cNvSpPr/>
              <p:nvPr/>
            </p:nvSpPr>
            <p:spPr>
              <a:xfrm>
                <a:off x="4845169" y="3737034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" name="Oval 87"/>
              <p:cNvSpPr/>
              <p:nvPr/>
            </p:nvSpPr>
            <p:spPr>
              <a:xfrm>
                <a:off x="4683244" y="3279834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9" name="Oval 88"/>
              <p:cNvSpPr/>
              <p:nvPr/>
            </p:nvSpPr>
            <p:spPr>
              <a:xfrm>
                <a:off x="6340594" y="205110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" name="Oval 89"/>
              <p:cNvSpPr/>
              <p:nvPr/>
            </p:nvSpPr>
            <p:spPr>
              <a:xfrm>
                <a:off x="6492994" y="247020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" name="Oval 90"/>
              <p:cNvSpPr/>
              <p:nvPr/>
            </p:nvSpPr>
            <p:spPr>
              <a:xfrm>
                <a:off x="6654919" y="290835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Oval 91"/>
              <p:cNvSpPr/>
              <p:nvPr/>
            </p:nvSpPr>
            <p:spPr>
              <a:xfrm>
                <a:off x="6816844" y="334650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93" name="Straight Connector 92"/>
              <p:cNvCxnSpPr>
                <a:stCxn id="65" idx="7"/>
                <a:endCxn id="66" idx="3"/>
              </p:cNvCxnSpPr>
              <p:nvPr/>
            </p:nvCxnSpPr>
            <p:spPr>
              <a:xfrm rot="5400000" flipH="1" flipV="1">
                <a:off x="1222161" y="2571476"/>
                <a:ext cx="921416" cy="1054766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/>
              <p:cNvCxnSpPr>
                <a:stCxn id="65" idx="6"/>
                <a:endCxn id="80" idx="3"/>
              </p:cNvCxnSpPr>
              <p:nvPr/>
            </p:nvCxnSpPr>
            <p:spPr>
              <a:xfrm flipV="1">
                <a:off x="1187569" y="3057251"/>
                <a:ext cx="1184608" cy="57977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>
                <a:stCxn id="65" idx="6"/>
                <a:endCxn id="81" idx="2"/>
              </p:cNvCxnSpPr>
              <p:nvPr/>
            </p:nvCxnSpPr>
            <p:spPr>
              <a:xfrm flipV="1">
                <a:off x="1187569" y="3417947"/>
                <a:ext cx="1304925" cy="219075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/>
              <p:cNvCxnSpPr>
                <a:stCxn id="65" idx="5"/>
                <a:endCxn id="82" idx="2"/>
              </p:cNvCxnSpPr>
              <p:nvPr/>
            </p:nvCxnSpPr>
            <p:spPr>
              <a:xfrm rot="16200000" flipH="1">
                <a:off x="1834142" y="3035819"/>
                <a:ext cx="141621" cy="1498933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>
                <a:stCxn id="66" idx="7"/>
                <a:endCxn id="83" idx="2"/>
              </p:cNvCxnSpPr>
              <p:nvPr/>
            </p:nvCxnSpPr>
            <p:spPr>
              <a:xfrm rot="5400000" flipH="1" flipV="1">
                <a:off x="2791405" y="1220054"/>
                <a:ext cx="836945" cy="1689433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/>
              <p:cNvCxnSpPr>
                <a:stCxn id="66" idx="6"/>
                <a:endCxn id="84" idx="2"/>
              </p:cNvCxnSpPr>
              <p:nvPr/>
            </p:nvCxnSpPr>
            <p:spPr>
              <a:xfrm flipV="1">
                <a:off x="2397244" y="2065397"/>
                <a:ext cx="1819275" cy="495300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/>
              <p:cNvCxnSpPr>
                <a:stCxn id="66" idx="5"/>
                <a:endCxn id="85" idx="2"/>
              </p:cNvCxnSpPr>
              <p:nvPr/>
            </p:nvCxnSpPr>
            <p:spPr>
              <a:xfrm rot="5400000" flipH="1" flipV="1">
                <a:off x="3299738" y="1568970"/>
                <a:ext cx="134604" cy="2003758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>
                <a:stCxn id="80" idx="7"/>
                <a:endCxn id="83" idx="3"/>
              </p:cNvCxnSpPr>
              <p:nvPr/>
            </p:nvCxnSpPr>
            <p:spPr>
              <a:xfrm rot="5400000" flipH="1" flipV="1">
                <a:off x="2717586" y="1533252"/>
                <a:ext cx="1178591" cy="155959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/>
              <p:cNvCxnSpPr>
                <a:stCxn id="80" idx="6"/>
                <a:endCxn id="86" idx="2"/>
              </p:cNvCxnSpPr>
              <p:nvPr/>
            </p:nvCxnSpPr>
            <p:spPr>
              <a:xfrm flipV="1">
                <a:off x="2559169" y="2941697"/>
                <a:ext cx="1971675" cy="38100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/>
              <p:cNvCxnSpPr>
                <a:stCxn id="80" idx="5"/>
                <a:endCxn id="88" idx="2"/>
              </p:cNvCxnSpPr>
              <p:nvPr/>
            </p:nvCxnSpPr>
            <p:spPr>
              <a:xfrm rot="16200000" flipH="1">
                <a:off x="3439105" y="2145232"/>
                <a:ext cx="332121" cy="2156158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/>
              <p:cNvCxnSpPr>
                <a:stCxn id="81" idx="7"/>
                <a:endCxn id="84" idx="3"/>
              </p:cNvCxnSpPr>
              <p:nvPr/>
            </p:nvCxnSpPr>
            <p:spPr>
              <a:xfrm rot="5400000" flipH="1" flipV="1">
                <a:off x="2865224" y="1957114"/>
                <a:ext cx="1197641" cy="1569116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>
                <a:stCxn id="81" idx="6"/>
                <a:endCxn id="86" idx="3"/>
              </p:cNvCxnSpPr>
              <p:nvPr/>
            </p:nvCxnSpPr>
            <p:spPr>
              <a:xfrm flipV="1">
                <a:off x="2711569" y="3019151"/>
                <a:ext cx="1851358" cy="398796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>
                <a:stCxn id="81" idx="5"/>
                <a:endCxn id="87" idx="2"/>
              </p:cNvCxnSpPr>
              <p:nvPr/>
            </p:nvCxnSpPr>
            <p:spPr>
              <a:xfrm rot="16200000" flipH="1">
                <a:off x="3586742" y="2588144"/>
                <a:ext cx="351171" cy="2165683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>
                <a:stCxn id="82" idx="7"/>
                <a:endCxn id="85" idx="3"/>
              </p:cNvCxnSpPr>
              <p:nvPr/>
            </p:nvCxnSpPr>
            <p:spPr>
              <a:xfrm rot="5400000" flipH="1" flipV="1">
                <a:off x="3022386" y="2400027"/>
                <a:ext cx="1197641" cy="155959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>
                <a:stCxn id="82" idx="6"/>
                <a:endCxn id="87" idx="3"/>
              </p:cNvCxnSpPr>
              <p:nvPr/>
            </p:nvCxnSpPr>
            <p:spPr>
              <a:xfrm>
                <a:off x="2873494" y="3856097"/>
                <a:ext cx="2003758" cy="67929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>
                <a:stCxn id="83" idx="6"/>
                <a:endCxn id="89" idx="1"/>
              </p:cNvCxnSpPr>
              <p:nvPr/>
            </p:nvCxnSpPr>
            <p:spPr>
              <a:xfrm>
                <a:off x="4273669" y="1646297"/>
                <a:ext cx="2099008" cy="436895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/>
              <p:cNvCxnSpPr>
                <a:stCxn id="83" idx="5"/>
                <a:endCxn id="90" idx="1"/>
              </p:cNvCxnSpPr>
              <p:nvPr/>
            </p:nvCxnSpPr>
            <p:spPr>
              <a:xfrm rot="16200000" flipH="1">
                <a:off x="4994061" y="971275"/>
                <a:ext cx="778541" cy="228349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>
                <a:stCxn id="84" idx="6"/>
                <a:endCxn id="89" idx="2"/>
              </p:cNvCxnSpPr>
              <p:nvPr/>
            </p:nvCxnSpPr>
            <p:spPr>
              <a:xfrm>
                <a:off x="4435594" y="2065397"/>
                <a:ext cx="1905000" cy="95250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/>
              <p:cNvCxnSpPr>
                <a:stCxn id="84" idx="5"/>
                <a:endCxn id="91" idx="1"/>
              </p:cNvCxnSpPr>
              <p:nvPr/>
            </p:nvCxnSpPr>
            <p:spPr>
              <a:xfrm rot="16200000" flipH="1">
                <a:off x="5146461" y="1399900"/>
                <a:ext cx="797591" cy="228349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/>
              <p:cNvCxnSpPr>
                <a:stCxn id="85" idx="6"/>
                <a:endCxn id="90" idx="2"/>
              </p:cNvCxnSpPr>
              <p:nvPr/>
            </p:nvCxnSpPr>
            <p:spPr>
              <a:xfrm>
                <a:off x="4587994" y="2503547"/>
                <a:ext cx="1905000" cy="76200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/>
              <p:cNvCxnSpPr>
                <a:stCxn id="85" idx="5"/>
                <a:endCxn id="91" idx="2"/>
              </p:cNvCxnSpPr>
              <p:nvPr/>
            </p:nvCxnSpPr>
            <p:spPr>
              <a:xfrm rot="16200000" flipH="1">
                <a:off x="5386967" y="1749945"/>
                <a:ext cx="436896" cy="2099008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/>
              <p:cNvCxnSpPr>
                <a:stCxn id="86" idx="7"/>
                <a:endCxn id="89" idx="3"/>
              </p:cNvCxnSpPr>
              <p:nvPr/>
            </p:nvCxnSpPr>
            <p:spPr>
              <a:xfrm rot="5400000" flipH="1" flipV="1">
                <a:off x="5232186" y="1723752"/>
                <a:ext cx="626141" cy="165484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/>
              <p:cNvCxnSpPr>
                <a:stCxn id="86" idx="6"/>
                <a:endCxn id="92" idx="1"/>
              </p:cNvCxnSpPr>
              <p:nvPr/>
            </p:nvCxnSpPr>
            <p:spPr>
              <a:xfrm>
                <a:off x="4749919" y="2941697"/>
                <a:ext cx="2099008" cy="436895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>
                <a:stCxn id="88" idx="7"/>
                <a:endCxn id="90" idx="3"/>
              </p:cNvCxnSpPr>
              <p:nvPr/>
            </p:nvCxnSpPr>
            <p:spPr>
              <a:xfrm rot="5400000" flipH="1" flipV="1">
                <a:off x="5370298" y="2157139"/>
                <a:ext cx="654716" cy="165484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>
                <a:stCxn id="88" idx="6"/>
                <a:endCxn id="92" idx="2"/>
              </p:cNvCxnSpPr>
              <p:nvPr/>
            </p:nvCxnSpPr>
            <p:spPr>
              <a:xfrm>
                <a:off x="4902319" y="3389372"/>
                <a:ext cx="1914525" cy="66675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>
                <a:stCxn id="87" idx="7"/>
                <a:endCxn id="91" idx="3"/>
              </p:cNvCxnSpPr>
              <p:nvPr/>
            </p:nvCxnSpPr>
            <p:spPr>
              <a:xfrm rot="5400000" flipH="1" flipV="1">
                <a:off x="5522698" y="2604814"/>
                <a:ext cx="673766" cy="165484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>
                <a:stCxn id="87" idx="6"/>
                <a:endCxn id="92" idx="3"/>
              </p:cNvCxnSpPr>
              <p:nvPr/>
            </p:nvCxnSpPr>
            <p:spPr>
              <a:xfrm flipV="1">
                <a:off x="5064244" y="3533501"/>
                <a:ext cx="1784683" cy="31307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/>
              <p:cNvCxnSpPr>
                <a:stCxn id="89" idx="6"/>
                <a:endCxn id="79" idx="1"/>
              </p:cNvCxnSpPr>
              <p:nvPr/>
            </p:nvCxnSpPr>
            <p:spPr>
              <a:xfrm>
                <a:off x="6559669" y="2160647"/>
                <a:ext cx="1575133" cy="417845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/>
              <p:cNvCxnSpPr>
                <a:stCxn id="90" idx="6"/>
                <a:endCxn id="79" idx="2"/>
              </p:cNvCxnSpPr>
              <p:nvPr/>
            </p:nvCxnSpPr>
            <p:spPr>
              <a:xfrm>
                <a:off x="6712069" y="2579747"/>
                <a:ext cx="1390650" cy="76200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>
                <a:stCxn id="91" idx="6"/>
                <a:endCxn id="79" idx="2"/>
              </p:cNvCxnSpPr>
              <p:nvPr/>
            </p:nvCxnSpPr>
            <p:spPr>
              <a:xfrm flipV="1">
                <a:off x="6873994" y="2655947"/>
                <a:ext cx="1228725" cy="361950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>
                <a:stCxn id="92" idx="6"/>
                <a:endCxn id="79" idx="3"/>
              </p:cNvCxnSpPr>
              <p:nvPr/>
            </p:nvCxnSpPr>
            <p:spPr>
              <a:xfrm flipV="1">
                <a:off x="7035919" y="2733401"/>
                <a:ext cx="1098883" cy="722646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2" name="TextBox 61"/>
            <p:cNvSpPr txBox="1"/>
            <p:nvPr/>
          </p:nvSpPr>
          <p:spPr>
            <a:xfrm>
              <a:off x="1267299" y="3153762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chemeClr val="bg1">
                      <a:lumMod val="50000"/>
                    </a:schemeClr>
                  </a:solidFill>
                  <a:latin typeface="cmsy10"/>
                </a:rPr>
                <a:t>;</a:t>
              </a:r>
              <a:endParaRPr lang="en-US" sz="2400" dirty="0">
                <a:solidFill>
                  <a:schemeClr val="bg1">
                    <a:lumMod val="50000"/>
                  </a:schemeClr>
                </a:solidFill>
                <a:latin typeface="cmsy10"/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8128148" y="2118958"/>
              <a:ext cx="35939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chemeClr val="bg1">
                      <a:lumMod val="75000"/>
                    </a:schemeClr>
                  </a:solidFill>
                </a:rPr>
                <a:t>V</a:t>
              </a:r>
              <a:endParaRPr lang="en-US" sz="2400" dirty="0">
                <a:solidFill>
                  <a:schemeClr val="bg1">
                    <a:lumMod val="75000"/>
                  </a:schemeClr>
                </a:solidFill>
                <a:latin typeface="cmsy10"/>
              </a:endParaRPr>
            </a:p>
          </p:txBody>
        </p:sp>
      </p:grpSp>
      <p:sp>
        <p:nvSpPr>
          <p:cNvPr id="6" name="Freeform 5"/>
          <p:cNvSpPr/>
          <p:nvPr/>
        </p:nvSpPr>
        <p:spPr>
          <a:xfrm>
            <a:off x="1066800" y="306512"/>
            <a:ext cx="3720957" cy="2675562"/>
          </a:xfrm>
          <a:custGeom>
            <a:avLst/>
            <a:gdLst>
              <a:gd name="connsiteX0" fmla="*/ 0 w 3760341"/>
              <a:gd name="connsiteY0" fmla="*/ 2691829 h 2691829"/>
              <a:gd name="connsiteX1" fmla="*/ 2527442 w 3760341"/>
              <a:gd name="connsiteY1" fmla="*/ 0 h 2691829"/>
              <a:gd name="connsiteX2" fmla="*/ 3760341 w 3760341"/>
              <a:gd name="connsiteY2" fmla="*/ 2332234 h 2691829"/>
              <a:gd name="connsiteX3" fmla="*/ 0 w 3760341"/>
              <a:gd name="connsiteY3" fmla="*/ 2691829 h 2691829"/>
              <a:gd name="connsiteX0" fmla="*/ 0 w 3720957"/>
              <a:gd name="connsiteY0" fmla="*/ 2675562 h 2675562"/>
              <a:gd name="connsiteX1" fmla="*/ 2488058 w 3720957"/>
              <a:gd name="connsiteY1" fmla="*/ 0 h 2675562"/>
              <a:gd name="connsiteX2" fmla="*/ 3720957 w 3720957"/>
              <a:gd name="connsiteY2" fmla="*/ 2332234 h 2675562"/>
              <a:gd name="connsiteX3" fmla="*/ 0 w 3720957"/>
              <a:gd name="connsiteY3" fmla="*/ 2675562 h 2675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20957" h="2675562">
                <a:moveTo>
                  <a:pt x="0" y="2675562"/>
                </a:moveTo>
                <a:lnTo>
                  <a:pt x="2488058" y="0"/>
                </a:lnTo>
                <a:lnTo>
                  <a:pt x="3720957" y="2332234"/>
                </a:lnTo>
                <a:lnTo>
                  <a:pt x="0" y="2675562"/>
                </a:lnTo>
                <a:close/>
              </a:path>
            </a:pathLst>
          </a:custGeom>
          <a:gradFill flip="none" rotWithShape="1">
            <a:gsLst>
              <a:gs pos="25000">
                <a:srgbClr val="FFFF00">
                  <a:alpha val="83000"/>
                </a:srgbClr>
              </a:gs>
              <a:gs pos="76000">
                <a:srgbClr val="B1C309"/>
              </a:gs>
            </a:gsLst>
            <a:lin ang="19800000" scaled="0"/>
            <a:tileRect/>
          </a:gra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 rot="10800000">
            <a:off x="3546297" y="309937"/>
            <a:ext cx="4800599" cy="2332234"/>
          </a:xfrm>
          <a:custGeom>
            <a:avLst/>
            <a:gdLst>
              <a:gd name="connsiteX0" fmla="*/ 0 w 3760341"/>
              <a:gd name="connsiteY0" fmla="*/ 2691829 h 2691829"/>
              <a:gd name="connsiteX1" fmla="*/ 2527442 w 3760341"/>
              <a:gd name="connsiteY1" fmla="*/ 0 h 2691829"/>
              <a:gd name="connsiteX2" fmla="*/ 3760341 w 3760341"/>
              <a:gd name="connsiteY2" fmla="*/ 2332234 h 2691829"/>
              <a:gd name="connsiteX3" fmla="*/ 0 w 3760341"/>
              <a:gd name="connsiteY3" fmla="*/ 2691829 h 2691829"/>
              <a:gd name="connsiteX0" fmla="*/ 0 w 3720957"/>
              <a:gd name="connsiteY0" fmla="*/ 2675562 h 2675562"/>
              <a:gd name="connsiteX1" fmla="*/ 2488058 w 3720957"/>
              <a:gd name="connsiteY1" fmla="*/ 0 h 2675562"/>
              <a:gd name="connsiteX2" fmla="*/ 3720957 w 3720957"/>
              <a:gd name="connsiteY2" fmla="*/ 2332234 h 2675562"/>
              <a:gd name="connsiteX3" fmla="*/ 0 w 3720957"/>
              <a:gd name="connsiteY3" fmla="*/ 2675562 h 2675562"/>
              <a:gd name="connsiteX0" fmla="*/ 0 w 4800600"/>
              <a:gd name="connsiteY0" fmla="*/ 1532562 h 2332234"/>
              <a:gd name="connsiteX1" fmla="*/ 3567701 w 4800600"/>
              <a:gd name="connsiteY1" fmla="*/ 0 h 2332234"/>
              <a:gd name="connsiteX2" fmla="*/ 4800600 w 4800600"/>
              <a:gd name="connsiteY2" fmla="*/ 2332234 h 2332234"/>
              <a:gd name="connsiteX3" fmla="*/ 0 w 4800600"/>
              <a:gd name="connsiteY3" fmla="*/ 1532562 h 2332234"/>
              <a:gd name="connsiteX0" fmla="*/ 0 w 4800599"/>
              <a:gd name="connsiteY0" fmla="*/ 1761162 h 2332234"/>
              <a:gd name="connsiteX1" fmla="*/ 3567700 w 4800599"/>
              <a:gd name="connsiteY1" fmla="*/ 0 h 2332234"/>
              <a:gd name="connsiteX2" fmla="*/ 4800599 w 4800599"/>
              <a:gd name="connsiteY2" fmla="*/ 2332234 h 2332234"/>
              <a:gd name="connsiteX3" fmla="*/ 0 w 4800599"/>
              <a:gd name="connsiteY3" fmla="*/ 1761162 h 23322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00599" h="2332234">
                <a:moveTo>
                  <a:pt x="0" y="1761162"/>
                </a:moveTo>
                <a:lnTo>
                  <a:pt x="3567700" y="0"/>
                </a:lnTo>
                <a:lnTo>
                  <a:pt x="4800599" y="2332234"/>
                </a:lnTo>
                <a:lnTo>
                  <a:pt x="0" y="1761162"/>
                </a:lnTo>
                <a:close/>
              </a:path>
            </a:pathLst>
          </a:custGeom>
          <a:gradFill flip="none" rotWithShape="1">
            <a:gsLst>
              <a:gs pos="25000">
                <a:srgbClr val="FFFF00">
                  <a:alpha val="83000"/>
                </a:srgbClr>
              </a:gs>
              <a:gs pos="86000">
                <a:srgbClr val="B1C309"/>
              </a:gs>
            </a:gsLst>
            <a:lin ang="19800000" scaled="0"/>
            <a:tileRect/>
          </a:gra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5"/>
          <p:cNvGrpSpPr/>
          <p:nvPr/>
        </p:nvGrpSpPr>
        <p:grpSpPr>
          <a:xfrm>
            <a:off x="2588554" y="3577124"/>
            <a:ext cx="5665812" cy="1176525"/>
            <a:chOff x="2514600" y="4953000"/>
            <a:chExt cx="6379359" cy="1458428"/>
          </a:xfrm>
        </p:grpSpPr>
        <p:sp>
          <p:nvSpPr>
            <p:cNvPr id="17" name="Rectangle 16"/>
            <p:cNvSpPr/>
            <p:nvPr/>
          </p:nvSpPr>
          <p:spPr>
            <a:xfrm>
              <a:off x="2514600" y="4953000"/>
              <a:ext cx="4419600" cy="1371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grpSp>
          <p:nvGrpSpPr>
            <p:cNvPr id="3" name="Group 13"/>
            <p:cNvGrpSpPr/>
            <p:nvPr/>
          </p:nvGrpSpPr>
          <p:grpSpPr>
            <a:xfrm>
              <a:off x="2626057" y="4976119"/>
              <a:ext cx="6267902" cy="1435309"/>
              <a:chOff x="2889760" y="4890501"/>
              <a:chExt cx="6267902" cy="1435309"/>
            </a:xfrm>
          </p:grpSpPr>
          <p:sp>
            <p:nvSpPr>
              <p:cNvPr id="19" name="TextBox 18"/>
              <p:cNvSpPr txBox="1"/>
              <p:nvPr/>
            </p:nvSpPr>
            <p:spPr>
              <a:xfrm>
                <a:off x="2889760" y="5297982"/>
                <a:ext cx="1037519" cy="6485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smtClean="0"/>
                  <a:t>f(S) =</a:t>
                </a:r>
                <a:endParaRPr lang="en-US" sz="2800" dirty="0"/>
              </a:p>
            </p:txBody>
          </p:sp>
          <p:sp>
            <p:nvSpPr>
              <p:cNvPr id="20" name="Left Brace 19"/>
              <p:cNvSpPr/>
              <p:nvPr/>
            </p:nvSpPr>
            <p:spPr>
              <a:xfrm>
                <a:off x="3895618" y="5019782"/>
                <a:ext cx="304800" cy="1181523"/>
              </a:xfrm>
              <a:prstGeom prst="leftBrace">
                <a:avLst>
                  <a:gd name="adj1" fmla="val 55524"/>
                  <a:gd name="adj2" fmla="val 50000"/>
                </a:avLst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4105381" y="4890501"/>
                <a:ext cx="2525393" cy="5722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|S|    (if |S| </a:t>
                </a:r>
                <a:r>
                  <a:rPr lang="en-US" sz="2400" dirty="0" smtClean="0">
                    <a:latin typeface="cmsy10"/>
                  </a:rPr>
                  <a:t>·</a:t>
                </a:r>
                <a:r>
                  <a:rPr lang="en-US" sz="2400" dirty="0" smtClean="0"/>
                  <a:t> k)</a:t>
                </a:r>
                <a:endParaRPr lang="en-US" sz="2400" dirty="0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4095108" y="5347701"/>
                <a:ext cx="5062554" cy="5722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 k-1   </a:t>
                </a:r>
                <a:r>
                  <a:rPr lang="en-US" sz="1400" dirty="0" smtClean="0"/>
                  <a:t> </a:t>
                </a:r>
                <a:r>
                  <a:rPr lang="en-US" sz="2400" dirty="0" smtClean="0"/>
                  <a:t>(if S </a:t>
                </a:r>
                <a:r>
                  <a:rPr lang="en-US" sz="2400" dirty="0" smtClean="0">
                    <a:latin typeface="cmsy10"/>
                  </a:rPr>
                  <a:t>2</a:t>
                </a:r>
                <a:r>
                  <a:rPr lang="en-US" sz="2400" dirty="0" smtClean="0"/>
                  <a:t> </a:t>
                </a:r>
                <a:r>
                  <a:rPr lang="en-US" sz="2400" dirty="0" smtClean="0">
                    <a:latin typeface="cmsy10"/>
                  </a:rPr>
                  <a:t>A</a:t>
                </a:r>
                <a:r>
                  <a:rPr lang="en-US" sz="2400" dirty="0" smtClean="0"/>
                  <a:t> and wasn’t deleted)</a:t>
                </a:r>
                <a:endParaRPr lang="en-US" sz="2400" dirty="0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4105381" y="5753527"/>
                <a:ext cx="2606684" cy="5722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  k      (otherwise)</a:t>
                </a:r>
                <a:endParaRPr lang="en-US" sz="2400" dirty="0"/>
              </a:p>
            </p:txBody>
          </p:sp>
        </p:grpSp>
      </p:grpSp>
      <p:sp>
        <p:nvSpPr>
          <p:cNvPr id="25" name="TextBox 24"/>
          <p:cNvSpPr txBox="1"/>
          <p:nvPr/>
        </p:nvSpPr>
        <p:spPr>
          <a:xfrm>
            <a:off x="3913880" y="76200"/>
            <a:ext cx="5613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/>
              </a:rPr>
              <a:t>A</a:t>
            </a:r>
            <a:r>
              <a:rPr lang="en-US" sz="3200" baseline="-25000" dirty="0" smtClean="0">
                <a:latin typeface="Calibri"/>
              </a:rPr>
              <a:t>1</a:t>
            </a:r>
            <a:endParaRPr lang="en-US" sz="3200" baseline="-25000" dirty="0">
              <a:latin typeface="Calibri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343400" y="1000874"/>
            <a:ext cx="5613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/>
              </a:rPr>
              <a:t>A</a:t>
            </a:r>
            <a:r>
              <a:rPr lang="en-US" sz="3200" baseline="-25000" dirty="0" smtClean="0">
                <a:latin typeface="Calibri"/>
              </a:rPr>
              <a:t>3</a:t>
            </a:r>
            <a:endParaRPr lang="en-US" sz="3200" baseline="-25000" dirty="0">
              <a:latin typeface="Calibri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49938" y="4672177"/>
            <a:ext cx="836254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Delete half of the </a:t>
            </a:r>
            <a:r>
              <a:rPr lang="en-US" sz="3200" dirty="0" smtClean="0">
                <a:latin typeface="Calibri"/>
              </a:rPr>
              <a:t>bumps</a:t>
            </a:r>
            <a:r>
              <a:rPr lang="en-US" sz="3200" dirty="0" smtClean="0"/>
              <a:t> at random.</a:t>
            </a:r>
          </a:p>
          <a:p>
            <a:r>
              <a:rPr lang="en-US" sz="3200" dirty="0" smtClean="0"/>
              <a:t>Then f is very </a:t>
            </a:r>
            <a:r>
              <a:rPr lang="en-US" sz="3200" dirty="0" err="1" smtClean="0"/>
              <a:t>unconcentrated</a:t>
            </a:r>
            <a:r>
              <a:rPr lang="en-US" sz="3200" dirty="0" smtClean="0"/>
              <a:t> on </a:t>
            </a:r>
            <a:r>
              <a:rPr lang="en-US" sz="3200" dirty="0" smtClean="0">
                <a:latin typeface="cmsy10"/>
              </a:rPr>
              <a:t>A</a:t>
            </a:r>
            <a:endParaRPr lang="en-US" sz="3200" dirty="0" smtClean="0"/>
          </a:p>
          <a:p>
            <a:r>
              <a:rPr lang="en-US" sz="3200" dirty="0" smtClean="0"/>
              <a:t> </a:t>
            </a:r>
            <a:r>
              <a:rPr lang="en-US" sz="3200" dirty="0" smtClean="0">
                <a:latin typeface="cmsy10"/>
              </a:rPr>
              <a:t>)</a:t>
            </a:r>
            <a:r>
              <a:rPr lang="en-US" sz="3200" dirty="0" smtClean="0"/>
              <a:t> any algorithm to learn f has additive error 1</a:t>
            </a:r>
          </a:p>
        </p:txBody>
      </p:sp>
      <p:grpSp>
        <p:nvGrpSpPr>
          <p:cNvPr id="12" name="Group 14"/>
          <p:cNvGrpSpPr/>
          <p:nvPr/>
        </p:nvGrpSpPr>
        <p:grpSpPr>
          <a:xfrm>
            <a:off x="3486753" y="516704"/>
            <a:ext cx="500810" cy="275262"/>
            <a:chOff x="3673503" y="1526381"/>
            <a:chExt cx="337930" cy="185738"/>
          </a:xfrm>
        </p:grpSpPr>
        <p:sp>
          <p:nvSpPr>
            <p:cNvPr id="7" name="Freeform 6"/>
            <p:cNvSpPr/>
            <p:nvPr/>
          </p:nvSpPr>
          <p:spPr>
            <a:xfrm>
              <a:off x="3673503" y="1526650"/>
              <a:ext cx="337930" cy="182880"/>
            </a:xfrm>
            <a:custGeom>
              <a:avLst/>
              <a:gdLst>
                <a:gd name="connsiteX0" fmla="*/ 111318 w 337930"/>
                <a:gd name="connsiteY0" fmla="*/ 0 h 182880"/>
                <a:gd name="connsiteX1" fmla="*/ 0 w 337930"/>
                <a:gd name="connsiteY1" fmla="*/ 182880 h 182880"/>
                <a:gd name="connsiteX2" fmla="*/ 198782 w 337930"/>
                <a:gd name="connsiteY2" fmla="*/ 147100 h 182880"/>
                <a:gd name="connsiteX3" fmla="*/ 337930 w 337930"/>
                <a:gd name="connsiteY3" fmla="*/ 15903 h 182880"/>
                <a:gd name="connsiteX4" fmla="*/ 111318 w 337930"/>
                <a:gd name="connsiteY4" fmla="*/ 0 h 182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930" h="182880">
                  <a:moveTo>
                    <a:pt x="111318" y="0"/>
                  </a:moveTo>
                  <a:lnTo>
                    <a:pt x="0" y="182880"/>
                  </a:lnTo>
                  <a:lnTo>
                    <a:pt x="198782" y="147100"/>
                  </a:lnTo>
                  <a:lnTo>
                    <a:pt x="337930" y="15903"/>
                  </a:lnTo>
                  <a:lnTo>
                    <a:pt x="111318" y="0"/>
                  </a:lnTo>
                  <a:close/>
                </a:path>
              </a:pathLst>
            </a:cu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 9"/>
            <p:cNvSpPr/>
            <p:nvPr/>
          </p:nvSpPr>
          <p:spPr>
            <a:xfrm>
              <a:off x="3674269" y="1526381"/>
              <a:ext cx="159544" cy="185738"/>
            </a:xfrm>
            <a:custGeom>
              <a:avLst/>
              <a:gdLst>
                <a:gd name="connsiteX0" fmla="*/ 111919 w 159544"/>
                <a:gd name="connsiteY0" fmla="*/ 0 h 185738"/>
                <a:gd name="connsiteX1" fmla="*/ 159544 w 159544"/>
                <a:gd name="connsiteY1" fmla="*/ 116682 h 185738"/>
                <a:gd name="connsiteX2" fmla="*/ 0 w 159544"/>
                <a:gd name="connsiteY2" fmla="*/ 185738 h 185738"/>
                <a:gd name="connsiteX0" fmla="*/ 111919 w 159544"/>
                <a:gd name="connsiteY0" fmla="*/ 0 h 185738"/>
                <a:gd name="connsiteX1" fmla="*/ 159544 w 159544"/>
                <a:gd name="connsiteY1" fmla="*/ 116682 h 185738"/>
                <a:gd name="connsiteX2" fmla="*/ 0 w 159544"/>
                <a:gd name="connsiteY2" fmla="*/ 185738 h 185738"/>
                <a:gd name="connsiteX3" fmla="*/ 111919 w 159544"/>
                <a:gd name="connsiteY3" fmla="*/ 0 h 1857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9544" h="185738">
                  <a:moveTo>
                    <a:pt x="111919" y="0"/>
                  </a:moveTo>
                  <a:lnTo>
                    <a:pt x="159544" y="116682"/>
                  </a:lnTo>
                  <a:lnTo>
                    <a:pt x="0" y="185738"/>
                  </a:lnTo>
                  <a:lnTo>
                    <a:pt x="111919" y="0"/>
                  </a:lnTo>
                  <a:close/>
                </a:path>
              </a:pathLst>
            </a:custGeom>
            <a:gradFill flip="none" rotWithShape="1">
              <a:gsLst>
                <a:gs pos="25000">
                  <a:srgbClr val="FFFF00">
                    <a:alpha val="83000"/>
                  </a:srgbClr>
                </a:gs>
                <a:gs pos="76000">
                  <a:srgbClr val="B1C309"/>
                </a:gs>
              </a:gsLst>
              <a:lin ang="4200000" scaled="0"/>
              <a:tileRect/>
            </a:gradFill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 10"/>
            <p:cNvSpPr/>
            <p:nvPr/>
          </p:nvSpPr>
          <p:spPr>
            <a:xfrm flipH="1">
              <a:off x="3788568" y="1531144"/>
              <a:ext cx="221456" cy="109538"/>
            </a:xfrm>
            <a:custGeom>
              <a:avLst/>
              <a:gdLst>
                <a:gd name="connsiteX0" fmla="*/ 111919 w 159544"/>
                <a:gd name="connsiteY0" fmla="*/ 0 h 185738"/>
                <a:gd name="connsiteX1" fmla="*/ 159544 w 159544"/>
                <a:gd name="connsiteY1" fmla="*/ 116682 h 185738"/>
                <a:gd name="connsiteX2" fmla="*/ 0 w 159544"/>
                <a:gd name="connsiteY2" fmla="*/ 185738 h 185738"/>
                <a:gd name="connsiteX0" fmla="*/ 111919 w 159544"/>
                <a:gd name="connsiteY0" fmla="*/ 0 h 185738"/>
                <a:gd name="connsiteX1" fmla="*/ 159544 w 159544"/>
                <a:gd name="connsiteY1" fmla="*/ 116682 h 185738"/>
                <a:gd name="connsiteX2" fmla="*/ 0 w 159544"/>
                <a:gd name="connsiteY2" fmla="*/ 185738 h 185738"/>
                <a:gd name="connsiteX3" fmla="*/ 111919 w 159544"/>
                <a:gd name="connsiteY3" fmla="*/ 0 h 185738"/>
                <a:gd name="connsiteX0" fmla="*/ 257175 w 257175"/>
                <a:gd name="connsiteY0" fmla="*/ 0 h 178594"/>
                <a:gd name="connsiteX1" fmla="*/ 159544 w 257175"/>
                <a:gd name="connsiteY1" fmla="*/ 109538 h 178594"/>
                <a:gd name="connsiteX2" fmla="*/ 0 w 257175"/>
                <a:gd name="connsiteY2" fmla="*/ 178594 h 178594"/>
                <a:gd name="connsiteX3" fmla="*/ 257175 w 257175"/>
                <a:gd name="connsiteY3" fmla="*/ 0 h 178594"/>
                <a:gd name="connsiteX0" fmla="*/ 257175 w 257175"/>
                <a:gd name="connsiteY0" fmla="*/ 0 h 178594"/>
                <a:gd name="connsiteX1" fmla="*/ 209550 w 257175"/>
                <a:gd name="connsiteY1" fmla="*/ 109538 h 178594"/>
                <a:gd name="connsiteX2" fmla="*/ 0 w 257175"/>
                <a:gd name="connsiteY2" fmla="*/ 178594 h 178594"/>
                <a:gd name="connsiteX3" fmla="*/ 257175 w 257175"/>
                <a:gd name="connsiteY3" fmla="*/ 0 h 178594"/>
                <a:gd name="connsiteX0" fmla="*/ 221456 w 221456"/>
                <a:gd name="connsiteY0" fmla="*/ 0 h 109538"/>
                <a:gd name="connsiteX1" fmla="*/ 173831 w 221456"/>
                <a:gd name="connsiteY1" fmla="*/ 109538 h 109538"/>
                <a:gd name="connsiteX2" fmla="*/ 0 w 221456"/>
                <a:gd name="connsiteY2" fmla="*/ 14288 h 109538"/>
                <a:gd name="connsiteX3" fmla="*/ 221456 w 221456"/>
                <a:gd name="connsiteY3" fmla="*/ 0 h 109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1456" h="109538">
                  <a:moveTo>
                    <a:pt x="221456" y="0"/>
                  </a:moveTo>
                  <a:lnTo>
                    <a:pt x="173831" y="109538"/>
                  </a:lnTo>
                  <a:lnTo>
                    <a:pt x="0" y="14288"/>
                  </a:lnTo>
                  <a:lnTo>
                    <a:pt x="221456" y="0"/>
                  </a:lnTo>
                  <a:close/>
                </a:path>
              </a:pathLst>
            </a:custGeom>
            <a:gradFill flip="none" rotWithShape="1">
              <a:gsLst>
                <a:gs pos="25000">
                  <a:srgbClr val="FFFF00">
                    <a:alpha val="83000"/>
                  </a:srgbClr>
                </a:gs>
                <a:gs pos="76000">
                  <a:srgbClr val="B1C309"/>
                </a:gs>
              </a:gsLst>
              <a:lin ang="4200000" scaled="0"/>
              <a:tileRect/>
            </a:gradFill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Connector 12"/>
            <p:cNvCxnSpPr/>
            <p:nvPr/>
          </p:nvCxnSpPr>
          <p:spPr>
            <a:xfrm rot="16200000" flipH="1">
              <a:off x="3826669" y="1631156"/>
              <a:ext cx="45244" cy="45244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/>
          <p:cNvGrpSpPr/>
          <p:nvPr/>
        </p:nvGrpSpPr>
        <p:grpSpPr>
          <a:xfrm>
            <a:off x="3886200" y="1229474"/>
            <a:ext cx="500810" cy="275262"/>
            <a:chOff x="3673503" y="1526381"/>
            <a:chExt cx="337930" cy="185738"/>
          </a:xfrm>
        </p:grpSpPr>
        <p:sp>
          <p:nvSpPr>
            <p:cNvPr id="34" name="Freeform 33"/>
            <p:cNvSpPr/>
            <p:nvPr/>
          </p:nvSpPr>
          <p:spPr>
            <a:xfrm>
              <a:off x="3673503" y="1526650"/>
              <a:ext cx="337930" cy="182880"/>
            </a:xfrm>
            <a:custGeom>
              <a:avLst/>
              <a:gdLst>
                <a:gd name="connsiteX0" fmla="*/ 111318 w 337930"/>
                <a:gd name="connsiteY0" fmla="*/ 0 h 182880"/>
                <a:gd name="connsiteX1" fmla="*/ 0 w 337930"/>
                <a:gd name="connsiteY1" fmla="*/ 182880 h 182880"/>
                <a:gd name="connsiteX2" fmla="*/ 198782 w 337930"/>
                <a:gd name="connsiteY2" fmla="*/ 147100 h 182880"/>
                <a:gd name="connsiteX3" fmla="*/ 337930 w 337930"/>
                <a:gd name="connsiteY3" fmla="*/ 15903 h 182880"/>
                <a:gd name="connsiteX4" fmla="*/ 111318 w 337930"/>
                <a:gd name="connsiteY4" fmla="*/ 0 h 182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930" h="182880">
                  <a:moveTo>
                    <a:pt x="111318" y="0"/>
                  </a:moveTo>
                  <a:lnTo>
                    <a:pt x="0" y="182880"/>
                  </a:lnTo>
                  <a:lnTo>
                    <a:pt x="198782" y="147100"/>
                  </a:lnTo>
                  <a:lnTo>
                    <a:pt x="337930" y="15903"/>
                  </a:lnTo>
                  <a:lnTo>
                    <a:pt x="111318" y="0"/>
                  </a:lnTo>
                  <a:close/>
                </a:path>
              </a:pathLst>
            </a:cu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 34"/>
            <p:cNvSpPr/>
            <p:nvPr/>
          </p:nvSpPr>
          <p:spPr>
            <a:xfrm>
              <a:off x="3674269" y="1526381"/>
              <a:ext cx="159544" cy="185738"/>
            </a:xfrm>
            <a:custGeom>
              <a:avLst/>
              <a:gdLst>
                <a:gd name="connsiteX0" fmla="*/ 111919 w 159544"/>
                <a:gd name="connsiteY0" fmla="*/ 0 h 185738"/>
                <a:gd name="connsiteX1" fmla="*/ 159544 w 159544"/>
                <a:gd name="connsiteY1" fmla="*/ 116682 h 185738"/>
                <a:gd name="connsiteX2" fmla="*/ 0 w 159544"/>
                <a:gd name="connsiteY2" fmla="*/ 185738 h 185738"/>
                <a:gd name="connsiteX0" fmla="*/ 111919 w 159544"/>
                <a:gd name="connsiteY0" fmla="*/ 0 h 185738"/>
                <a:gd name="connsiteX1" fmla="*/ 159544 w 159544"/>
                <a:gd name="connsiteY1" fmla="*/ 116682 h 185738"/>
                <a:gd name="connsiteX2" fmla="*/ 0 w 159544"/>
                <a:gd name="connsiteY2" fmla="*/ 185738 h 185738"/>
                <a:gd name="connsiteX3" fmla="*/ 111919 w 159544"/>
                <a:gd name="connsiteY3" fmla="*/ 0 h 1857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9544" h="185738">
                  <a:moveTo>
                    <a:pt x="111919" y="0"/>
                  </a:moveTo>
                  <a:lnTo>
                    <a:pt x="159544" y="116682"/>
                  </a:lnTo>
                  <a:lnTo>
                    <a:pt x="0" y="185738"/>
                  </a:lnTo>
                  <a:lnTo>
                    <a:pt x="111919" y="0"/>
                  </a:lnTo>
                  <a:close/>
                </a:path>
              </a:pathLst>
            </a:custGeom>
            <a:gradFill flip="none" rotWithShape="1">
              <a:gsLst>
                <a:gs pos="25000">
                  <a:srgbClr val="FFFF00">
                    <a:alpha val="83000"/>
                  </a:srgbClr>
                </a:gs>
                <a:gs pos="76000">
                  <a:srgbClr val="B1C309"/>
                </a:gs>
              </a:gsLst>
              <a:lin ang="4200000" scaled="0"/>
              <a:tileRect/>
            </a:gradFill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Freeform 35"/>
            <p:cNvSpPr/>
            <p:nvPr/>
          </p:nvSpPr>
          <p:spPr>
            <a:xfrm flipH="1">
              <a:off x="3788568" y="1531144"/>
              <a:ext cx="221456" cy="109538"/>
            </a:xfrm>
            <a:custGeom>
              <a:avLst/>
              <a:gdLst>
                <a:gd name="connsiteX0" fmla="*/ 111919 w 159544"/>
                <a:gd name="connsiteY0" fmla="*/ 0 h 185738"/>
                <a:gd name="connsiteX1" fmla="*/ 159544 w 159544"/>
                <a:gd name="connsiteY1" fmla="*/ 116682 h 185738"/>
                <a:gd name="connsiteX2" fmla="*/ 0 w 159544"/>
                <a:gd name="connsiteY2" fmla="*/ 185738 h 185738"/>
                <a:gd name="connsiteX0" fmla="*/ 111919 w 159544"/>
                <a:gd name="connsiteY0" fmla="*/ 0 h 185738"/>
                <a:gd name="connsiteX1" fmla="*/ 159544 w 159544"/>
                <a:gd name="connsiteY1" fmla="*/ 116682 h 185738"/>
                <a:gd name="connsiteX2" fmla="*/ 0 w 159544"/>
                <a:gd name="connsiteY2" fmla="*/ 185738 h 185738"/>
                <a:gd name="connsiteX3" fmla="*/ 111919 w 159544"/>
                <a:gd name="connsiteY3" fmla="*/ 0 h 185738"/>
                <a:gd name="connsiteX0" fmla="*/ 257175 w 257175"/>
                <a:gd name="connsiteY0" fmla="*/ 0 h 178594"/>
                <a:gd name="connsiteX1" fmla="*/ 159544 w 257175"/>
                <a:gd name="connsiteY1" fmla="*/ 109538 h 178594"/>
                <a:gd name="connsiteX2" fmla="*/ 0 w 257175"/>
                <a:gd name="connsiteY2" fmla="*/ 178594 h 178594"/>
                <a:gd name="connsiteX3" fmla="*/ 257175 w 257175"/>
                <a:gd name="connsiteY3" fmla="*/ 0 h 178594"/>
                <a:gd name="connsiteX0" fmla="*/ 257175 w 257175"/>
                <a:gd name="connsiteY0" fmla="*/ 0 h 178594"/>
                <a:gd name="connsiteX1" fmla="*/ 209550 w 257175"/>
                <a:gd name="connsiteY1" fmla="*/ 109538 h 178594"/>
                <a:gd name="connsiteX2" fmla="*/ 0 w 257175"/>
                <a:gd name="connsiteY2" fmla="*/ 178594 h 178594"/>
                <a:gd name="connsiteX3" fmla="*/ 257175 w 257175"/>
                <a:gd name="connsiteY3" fmla="*/ 0 h 178594"/>
                <a:gd name="connsiteX0" fmla="*/ 221456 w 221456"/>
                <a:gd name="connsiteY0" fmla="*/ 0 h 109538"/>
                <a:gd name="connsiteX1" fmla="*/ 173831 w 221456"/>
                <a:gd name="connsiteY1" fmla="*/ 109538 h 109538"/>
                <a:gd name="connsiteX2" fmla="*/ 0 w 221456"/>
                <a:gd name="connsiteY2" fmla="*/ 14288 h 109538"/>
                <a:gd name="connsiteX3" fmla="*/ 221456 w 221456"/>
                <a:gd name="connsiteY3" fmla="*/ 0 h 109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1456" h="109538">
                  <a:moveTo>
                    <a:pt x="221456" y="0"/>
                  </a:moveTo>
                  <a:lnTo>
                    <a:pt x="173831" y="109538"/>
                  </a:lnTo>
                  <a:lnTo>
                    <a:pt x="0" y="14288"/>
                  </a:lnTo>
                  <a:lnTo>
                    <a:pt x="221456" y="0"/>
                  </a:lnTo>
                  <a:close/>
                </a:path>
              </a:pathLst>
            </a:custGeom>
            <a:gradFill flip="none" rotWithShape="1">
              <a:gsLst>
                <a:gs pos="25000">
                  <a:srgbClr val="FFFF00">
                    <a:alpha val="83000"/>
                  </a:srgbClr>
                </a:gs>
                <a:gs pos="76000">
                  <a:srgbClr val="B1C309"/>
                </a:gs>
              </a:gsLst>
              <a:lin ang="4200000" scaled="0"/>
              <a:tileRect/>
            </a:gradFill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7" name="Straight Connector 36"/>
            <p:cNvCxnSpPr/>
            <p:nvPr/>
          </p:nvCxnSpPr>
          <p:spPr>
            <a:xfrm rot="16200000" flipH="1">
              <a:off x="3826669" y="1631156"/>
              <a:ext cx="45244" cy="45244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Oval 43"/>
          <p:cNvSpPr/>
          <p:nvPr/>
        </p:nvSpPr>
        <p:spPr>
          <a:xfrm>
            <a:off x="3653320" y="601894"/>
            <a:ext cx="152400" cy="1524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4057434" y="1309099"/>
            <a:ext cx="152400" cy="1524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2589088" y="554804"/>
            <a:ext cx="1017141" cy="92468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V="1">
            <a:off x="2147299" y="1387011"/>
            <a:ext cx="1849348" cy="8219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143840" y="287675"/>
            <a:ext cx="27247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B050"/>
                </a:solidFill>
              </a:rPr>
              <a:t>If algorithm sees</a:t>
            </a:r>
            <a:br>
              <a:rPr lang="en-US" sz="2400" dirty="0" smtClean="0">
                <a:solidFill>
                  <a:srgbClr val="00B050"/>
                </a:solidFill>
              </a:rPr>
            </a:br>
            <a:r>
              <a:rPr lang="en-US" sz="2400" dirty="0" smtClean="0">
                <a:solidFill>
                  <a:srgbClr val="00B050"/>
                </a:solidFill>
              </a:rPr>
              <a:t>only these examples</a:t>
            </a:r>
            <a:endParaRPr lang="en-US" sz="2400" dirty="0">
              <a:solidFill>
                <a:srgbClr val="00B050"/>
              </a:solidFill>
            </a:endParaRPr>
          </a:p>
        </p:txBody>
      </p:sp>
      <p:sp>
        <p:nvSpPr>
          <p:cNvPr id="58" name="Oval 57"/>
          <p:cNvSpPr/>
          <p:nvPr/>
        </p:nvSpPr>
        <p:spPr>
          <a:xfrm>
            <a:off x="4058049" y="1309101"/>
            <a:ext cx="152400" cy="152400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123292" y="1160979"/>
            <a:ext cx="210006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Then f can’t be</a:t>
            </a:r>
            <a:br>
              <a:rPr lang="en-US" sz="2400" dirty="0" smtClean="0">
                <a:solidFill>
                  <a:srgbClr val="FF0000"/>
                </a:solidFill>
              </a:rPr>
            </a:br>
            <a:r>
              <a:rPr lang="en-US" sz="2400" dirty="0" smtClean="0">
                <a:solidFill>
                  <a:srgbClr val="FF0000"/>
                </a:solidFill>
              </a:rPr>
              <a:t>predicted here</a:t>
            </a:r>
            <a:endParaRPr lang="en-US" sz="2400" dirty="0">
              <a:solidFill>
                <a:srgbClr val="FF0000"/>
              </a:solidFill>
            </a:endParaRPr>
          </a:p>
        </p:txBody>
      </p:sp>
      <p:grpSp>
        <p:nvGrpSpPr>
          <p:cNvPr id="67" name="Group 66"/>
          <p:cNvGrpSpPr/>
          <p:nvPr/>
        </p:nvGrpSpPr>
        <p:grpSpPr>
          <a:xfrm>
            <a:off x="3656583" y="850529"/>
            <a:ext cx="500810" cy="275262"/>
            <a:chOff x="3810000" y="1000874"/>
            <a:chExt cx="500810" cy="275262"/>
          </a:xfrm>
        </p:grpSpPr>
        <p:sp>
          <p:nvSpPr>
            <p:cNvPr id="68" name="Freeform 67"/>
            <p:cNvSpPr/>
            <p:nvPr/>
          </p:nvSpPr>
          <p:spPr>
            <a:xfrm>
              <a:off x="3810000" y="1001273"/>
              <a:ext cx="500810" cy="271026"/>
            </a:xfrm>
            <a:custGeom>
              <a:avLst/>
              <a:gdLst>
                <a:gd name="connsiteX0" fmla="*/ 111318 w 337930"/>
                <a:gd name="connsiteY0" fmla="*/ 0 h 182880"/>
                <a:gd name="connsiteX1" fmla="*/ 0 w 337930"/>
                <a:gd name="connsiteY1" fmla="*/ 182880 h 182880"/>
                <a:gd name="connsiteX2" fmla="*/ 198782 w 337930"/>
                <a:gd name="connsiteY2" fmla="*/ 147100 h 182880"/>
                <a:gd name="connsiteX3" fmla="*/ 337930 w 337930"/>
                <a:gd name="connsiteY3" fmla="*/ 15903 h 182880"/>
                <a:gd name="connsiteX4" fmla="*/ 111318 w 337930"/>
                <a:gd name="connsiteY4" fmla="*/ 0 h 182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930" h="182880">
                  <a:moveTo>
                    <a:pt x="111318" y="0"/>
                  </a:moveTo>
                  <a:lnTo>
                    <a:pt x="0" y="182880"/>
                  </a:lnTo>
                  <a:lnTo>
                    <a:pt x="198782" y="147100"/>
                  </a:lnTo>
                  <a:lnTo>
                    <a:pt x="337930" y="15903"/>
                  </a:lnTo>
                  <a:lnTo>
                    <a:pt x="111318" y="0"/>
                  </a:lnTo>
                  <a:close/>
                </a:path>
              </a:pathLst>
            </a:cu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>
              <a:off x="3811135" y="1000874"/>
              <a:ext cx="236443" cy="275262"/>
            </a:xfrm>
            <a:custGeom>
              <a:avLst/>
              <a:gdLst>
                <a:gd name="connsiteX0" fmla="*/ 111919 w 159544"/>
                <a:gd name="connsiteY0" fmla="*/ 0 h 185738"/>
                <a:gd name="connsiteX1" fmla="*/ 159544 w 159544"/>
                <a:gd name="connsiteY1" fmla="*/ 116682 h 185738"/>
                <a:gd name="connsiteX2" fmla="*/ 0 w 159544"/>
                <a:gd name="connsiteY2" fmla="*/ 185738 h 185738"/>
                <a:gd name="connsiteX0" fmla="*/ 111919 w 159544"/>
                <a:gd name="connsiteY0" fmla="*/ 0 h 185738"/>
                <a:gd name="connsiteX1" fmla="*/ 159544 w 159544"/>
                <a:gd name="connsiteY1" fmla="*/ 116682 h 185738"/>
                <a:gd name="connsiteX2" fmla="*/ 0 w 159544"/>
                <a:gd name="connsiteY2" fmla="*/ 185738 h 185738"/>
                <a:gd name="connsiteX3" fmla="*/ 111919 w 159544"/>
                <a:gd name="connsiteY3" fmla="*/ 0 h 1857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9544" h="185738">
                  <a:moveTo>
                    <a:pt x="111919" y="0"/>
                  </a:moveTo>
                  <a:lnTo>
                    <a:pt x="159544" y="116682"/>
                  </a:lnTo>
                  <a:lnTo>
                    <a:pt x="0" y="185738"/>
                  </a:lnTo>
                  <a:lnTo>
                    <a:pt x="111919" y="0"/>
                  </a:lnTo>
                  <a:close/>
                </a:path>
              </a:pathLst>
            </a:custGeom>
            <a:gradFill flip="none" rotWithShape="1">
              <a:gsLst>
                <a:gs pos="25000">
                  <a:srgbClr val="FFFF00">
                    <a:alpha val="83000"/>
                  </a:srgbClr>
                </a:gs>
                <a:gs pos="76000">
                  <a:srgbClr val="B1C309"/>
                </a:gs>
              </a:gsLst>
              <a:lin ang="4200000" scaled="0"/>
              <a:tileRect/>
            </a:gradFill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flipH="1">
              <a:off x="3980526" y="1007933"/>
              <a:ext cx="328196" cy="162334"/>
            </a:xfrm>
            <a:custGeom>
              <a:avLst/>
              <a:gdLst>
                <a:gd name="connsiteX0" fmla="*/ 111919 w 159544"/>
                <a:gd name="connsiteY0" fmla="*/ 0 h 185738"/>
                <a:gd name="connsiteX1" fmla="*/ 159544 w 159544"/>
                <a:gd name="connsiteY1" fmla="*/ 116682 h 185738"/>
                <a:gd name="connsiteX2" fmla="*/ 0 w 159544"/>
                <a:gd name="connsiteY2" fmla="*/ 185738 h 185738"/>
                <a:gd name="connsiteX0" fmla="*/ 111919 w 159544"/>
                <a:gd name="connsiteY0" fmla="*/ 0 h 185738"/>
                <a:gd name="connsiteX1" fmla="*/ 159544 w 159544"/>
                <a:gd name="connsiteY1" fmla="*/ 116682 h 185738"/>
                <a:gd name="connsiteX2" fmla="*/ 0 w 159544"/>
                <a:gd name="connsiteY2" fmla="*/ 185738 h 185738"/>
                <a:gd name="connsiteX3" fmla="*/ 111919 w 159544"/>
                <a:gd name="connsiteY3" fmla="*/ 0 h 185738"/>
                <a:gd name="connsiteX0" fmla="*/ 257175 w 257175"/>
                <a:gd name="connsiteY0" fmla="*/ 0 h 178594"/>
                <a:gd name="connsiteX1" fmla="*/ 159544 w 257175"/>
                <a:gd name="connsiteY1" fmla="*/ 109538 h 178594"/>
                <a:gd name="connsiteX2" fmla="*/ 0 w 257175"/>
                <a:gd name="connsiteY2" fmla="*/ 178594 h 178594"/>
                <a:gd name="connsiteX3" fmla="*/ 257175 w 257175"/>
                <a:gd name="connsiteY3" fmla="*/ 0 h 178594"/>
                <a:gd name="connsiteX0" fmla="*/ 257175 w 257175"/>
                <a:gd name="connsiteY0" fmla="*/ 0 h 178594"/>
                <a:gd name="connsiteX1" fmla="*/ 209550 w 257175"/>
                <a:gd name="connsiteY1" fmla="*/ 109538 h 178594"/>
                <a:gd name="connsiteX2" fmla="*/ 0 w 257175"/>
                <a:gd name="connsiteY2" fmla="*/ 178594 h 178594"/>
                <a:gd name="connsiteX3" fmla="*/ 257175 w 257175"/>
                <a:gd name="connsiteY3" fmla="*/ 0 h 178594"/>
                <a:gd name="connsiteX0" fmla="*/ 221456 w 221456"/>
                <a:gd name="connsiteY0" fmla="*/ 0 h 109538"/>
                <a:gd name="connsiteX1" fmla="*/ 173831 w 221456"/>
                <a:gd name="connsiteY1" fmla="*/ 109538 h 109538"/>
                <a:gd name="connsiteX2" fmla="*/ 0 w 221456"/>
                <a:gd name="connsiteY2" fmla="*/ 14288 h 109538"/>
                <a:gd name="connsiteX3" fmla="*/ 221456 w 221456"/>
                <a:gd name="connsiteY3" fmla="*/ 0 h 109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1456" h="109538">
                  <a:moveTo>
                    <a:pt x="221456" y="0"/>
                  </a:moveTo>
                  <a:lnTo>
                    <a:pt x="173831" y="109538"/>
                  </a:lnTo>
                  <a:lnTo>
                    <a:pt x="0" y="14288"/>
                  </a:lnTo>
                  <a:lnTo>
                    <a:pt x="221456" y="0"/>
                  </a:lnTo>
                  <a:close/>
                </a:path>
              </a:pathLst>
            </a:custGeom>
            <a:gradFill flip="none" rotWithShape="1">
              <a:gsLst>
                <a:gs pos="25000">
                  <a:srgbClr val="FFFF00">
                    <a:alpha val="83000"/>
                  </a:srgbClr>
                </a:gs>
                <a:gs pos="76000">
                  <a:srgbClr val="B1C309"/>
                </a:gs>
              </a:gsLst>
              <a:lin ang="4200000" scaled="0"/>
              <a:tileRect/>
            </a:gradFill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1" name="Straight Connector 70"/>
            <p:cNvCxnSpPr/>
            <p:nvPr/>
          </p:nvCxnSpPr>
          <p:spPr>
            <a:xfrm rot="16200000" flipH="1">
              <a:off x="4036991" y="1156150"/>
              <a:ext cx="67051" cy="67051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Oval 46"/>
          <p:cNvSpPr/>
          <p:nvPr/>
        </p:nvSpPr>
        <p:spPr>
          <a:xfrm>
            <a:off x="3841677" y="949504"/>
            <a:ext cx="152400" cy="1524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4" name="Straight Arrow Connector 63"/>
          <p:cNvCxnSpPr/>
          <p:nvPr/>
        </p:nvCxnSpPr>
        <p:spPr>
          <a:xfrm>
            <a:off x="2763748" y="863029"/>
            <a:ext cx="1058239" cy="164387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2" name="Group 71"/>
          <p:cNvGrpSpPr/>
          <p:nvPr/>
        </p:nvGrpSpPr>
        <p:grpSpPr>
          <a:xfrm>
            <a:off x="4267203" y="1915289"/>
            <a:ext cx="500810" cy="275262"/>
            <a:chOff x="3810000" y="1000874"/>
            <a:chExt cx="500810" cy="275262"/>
          </a:xfrm>
        </p:grpSpPr>
        <p:sp>
          <p:nvSpPr>
            <p:cNvPr id="73" name="Freeform 72"/>
            <p:cNvSpPr/>
            <p:nvPr/>
          </p:nvSpPr>
          <p:spPr>
            <a:xfrm>
              <a:off x="3810000" y="1001273"/>
              <a:ext cx="500810" cy="271026"/>
            </a:xfrm>
            <a:custGeom>
              <a:avLst/>
              <a:gdLst>
                <a:gd name="connsiteX0" fmla="*/ 111318 w 337930"/>
                <a:gd name="connsiteY0" fmla="*/ 0 h 182880"/>
                <a:gd name="connsiteX1" fmla="*/ 0 w 337930"/>
                <a:gd name="connsiteY1" fmla="*/ 182880 h 182880"/>
                <a:gd name="connsiteX2" fmla="*/ 198782 w 337930"/>
                <a:gd name="connsiteY2" fmla="*/ 147100 h 182880"/>
                <a:gd name="connsiteX3" fmla="*/ 337930 w 337930"/>
                <a:gd name="connsiteY3" fmla="*/ 15903 h 182880"/>
                <a:gd name="connsiteX4" fmla="*/ 111318 w 337930"/>
                <a:gd name="connsiteY4" fmla="*/ 0 h 182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930" h="182880">
                  <a:moveTo>
                    <a:pt x="111318" y="0"/>
                  </a:moveTo>
                  <a:lnTo>
                    <a:pt x="0" y="182880"/>
                  </a:lnTo>
                  <a:lnTo>
                    <a:pt x="198782" y="147100"/>
                  </a:lnTo>
                  <a:lnTo>
                    <a:pt x="337930" y="15903"/>
                  </a:lnTo>
                  <a:lnTo>
                    <a:pt x="111318" y="0"/>
                  </a:lnTo>
                  <a:close/>
                </a:path>
              </a:pathLst>
            </a:cu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>
              <a:off x="3811135" y="1000874"/>
              <a:ext cx="236443" cy="275262"/>
            </a:xfrm>
            <a:custGeom>
              <a:avLst/>
              <a:gdLst>
                <a:gd name="connsiteX0" fmla="*/ 111919 w 159544"/>
                <a:gd name="connsiteY0" fmla="*/ 0 h 185738"/>
                <a:gd name="connsiteX1" fmla="*/ 159544 w 159544"/>
                <a:gd name="connsiteY1" fmla="*/ 116682 h 185738"/>
                <a:gd name="connsiteX2" fmla="*/ 0 w 159544"/>
                <a:gd name="connsiteY2" fmla="*/ 185738 h 185738"/>
                <a:gd name="connsiteX0" fmla="*/ 111919 w 159544"/>
                <a:gd name="connsiteY0" fmla="*/ 0 h 185738"/>
                <a:gd name="connsiteX1" fmla="*/ 159544 w 159544"/>
                <a:gd name="connsiteY1" fmla="*/ 116682 h 185738"/>
                <a:gd name="connsiteX2" fmla="*/ 0 w 159544"/>
                <a:gd name="connsiteY2" fmla="*/ 185738 h 185738"/>
                <a:gd name="connsiteX3" fmla="*/ 111919 w 159544"/>
                <a:gd name="connsiteY3" fmla="*/ 0 h 1857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9544" h="185738">
                  <a:moveTo>
                    <a:pt x="111919" y="0"/>
                  </a:moveTo>
                  <a:lnTo>
                    <a:pt x="159544" y="116682"/>
                  </a:lnTo>
                  <a:lnTo>
                    <a:pt x="0" y="185738"/>
                  </a:lnTo>
                  <a:lnTo>
                    <a:pt x="111919" y="0"/>
                  </a:lnTo>
                  <a:close/>
                </a:path>
              </a:pathLst>
            </a:custGeom>
            <a:gradFill flip="none" rotWithShape="1">
              <a:gsLst>
                <a:gs pos="25000">
                  <a:srgbClr val="FFFF00">
                    <a:alpha val="83000"/>
                  </a:srgbClr>
                </a:gs>
                <a:gs pos="76000">
                  <a:srgbClr val="B1C309"/>
                </a:gs>
              </a:gsLst>
              <a:lin ang="4200000" scaled="0"/>
              <a:tileRect/>
            </a:gradFill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Freeform 74"/>
            <p:cNvSpPr/>
            <p:nvPr/>
          </p:nvSpPr>
          <p:spPr>
            <a:xfrm flipH="1">
              <a:off x="3980526" y="1007933"/>
              <a:ext cx="328196" cy="162334"/>
            </a:xfrm>
            <a:custGeom>
              <a:avLst/>
              <a:gdLst>
                <a:gd name="connsiteX0" fmla="*/ 111919 w 159544"/>
                <a:gd name="connsiteY0" fmla="*/ 0 h 185738"/>
                <a:gd name="connsiteX1" fmla="*/ 159544 w 159544"/>
                <a:gd name="connsiteY1" fmla="*/ 116682 h 185738"/>
                <a:gd name="connsiteX2" fmla="*/ 0 w 159544"/>
                <a:gd name="connsiteY2" fmla="*/ 185738 h 185738"/>
                <a:gd name="connsiteX0" fmla="*/ 111919 w 159544"/>
                <a:gd name="connsiteY0" fmla="*/ 0 h 185738"/>
                <a:gd name="connsiteX1" fmla="*/ 159544 w 159544"/>
                <a:gd name="connsiteY1" fmla="*/ 116682 h 185738"/>
                <a:gd name="connsiteX2" fmla="*/ 0 w 159544"/>
                <a:gd name="connsiteY2" fmla="*/ 185738 h 185738"/>
                <a:gd name="connsiteX3" fmla="*/ 111919 w 159544"/>
                <a:gd name="connsiteY3" fmla="*/ 0 h 185738"/>
                <a:gd name="connsiteX0" fmla="*/ 257175 w 257175"/>
                <a:gd name="connsiteY0" fmla="*/ 0 h 178594"/>
                <a:gd name="connsiteX1" fmla="*/ 159544 w 257175"/>
                <a:gd name="connsiteY1" fmla="*/ 109538 h 178594"/>
                <a:gd name="connsiteX2" fmla="*/ 0 w 257175"/>
                <a:gd name="connsiteY2" fmla="*/ 178594 h 178594"/>
                <a:gd name="connsiteX3" fmla="*/ 257175 w 257175"/>
                <a:gd name="connsiteY3" fmla="*/ 0 h 178594"/>
                <a:gd name="connsiteX0" fmla="*/ 257175 w 257175"/>
                <a:gd name="connsiteY0" fmla="*/ 0 h 178594"/>
                <a:gd name="connsiteX1" fmla="*/ 209550 w 257175"/>
                <a:gd name="connsiteY1" fmla="*/ 109538 h 178594"/>
                <a:gd name="connsiteX2" fmla="*/ 0 w 257175"/>
                <a:gd name="connsiteY2" fmla="*/ 178594 h 178594"/>
                <a:gd name="connsiteX3" fmla="*/ 257175 w 257175"/>
                <a:gd name="connsiteY3" fmla="*/ 0 h 178594"/>
                <a:gd name="connsiteX0" fmla="*/ 221456 w 221456"/>
                <a:gd name="connsiteY0" fmla="*/ 0 h 109538"/>
                <a:gd name="connsiteX1" fmla="*/ 173831 w 221456"/>
                <a:gd name="connsiteY1" fmla="*/ 109538 h 109538"/>
                <a:gd name="connsiteX2" fmla="*/ 0 w 221456"/>
                <a:gd name="connsiteY2" fmla="*/ 14288 h 109538"/>
                <a:gd name="connsiteX3" fmla="*/ 221456 w 221456"/>
                <a:gd name="connsiteY3" fmla="*/ 0 h 109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1456" h="109538">
                  <a:moveTo>
                    <a:pt x="221456" y="0"/>
                  </a:moveTo>
                  <a:lnTo>
                    <a:pt x="173831" y="109538"/>
                  </a:lnTo>
                  <a:lnTo>
                    <a:pt x="0" y="14288"/>
                  </a:lnTo>
                  <a:lnTo>
                    <a:pt x="221456" y="0"/>
                  </a:lnTo>
                  <a:close/>
                </a:path>
              </a:pathLst>
            </a:custGeom>
            <a:gradFill flip="none" rotWithShape="1">
              <a:gsLst>
                <a:gs pos="25000">
                  <a:srgbClr val="FFFF00">
                    <a:alpha val="83000"/>
                  </a:srgbClr>
                </a:gs>
                <a:gs pos="76000">
                  <a:srgbClr val="B1C309"/>
                </a:gs>
              </a:gsLst>
              <a:lin ang="4200000" scaled="0"/>
              <a:tileRect/>
            </a:gradFill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6" name="Straight Connector 75"/>
            <p:cNvCxnSpPr/>
            <p:nvPr/>
          </p:nvCxnSpPr>
          <p:spPr>
            <a:xfrm rot="16200000" flipH="1">
              <a:off x="4036991" y="1156150"/>
              <a:ext cx="67051" cy="67051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Oval 44"/>
          <p:cNvSpPr/>
          <p:nvPr/>
        </p:nvSpPr>
        <p:spPr>
          <a:xfrm>
            <a:off x="4435011" y="1977775"/>
            <a:ext cx="152400" cy="1524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4432808" y="1976430"/>
            <a:ext cx="152400" cy="152400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2147299" y="1705509"/>
            <a:ext cx="2270589" cy="38014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4114800" y="543674"/>
            <a:ext cx="5613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/>
              </a:rPr>
              <a:t>A</a:t>
            </a:r>
            <a:r>
              <a:rPr lang="en-US" sz="3200" baseline="-25000" dirty="0" smtClean="0">
                <a:latin typeface="Calibri"/>
              </a:rPr>
              <a:t>2</a:t>
            </a:r>
            <a:endParaRPr lang="en-US" sz="3200" baseline="-25000" dirty="0">
              <a:latin typeface="Calibri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4724400" y="1610474"/>
            <a:ext cx="5613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latin typeface="Calibri"/>
              </a:rPr>
              <a:t>A</a:t>
            </a:r>
            <a:r>
              <a:rPr lang="en-US" sz="3200" baseline="-25000" dirty="0" err="1" smtClean="0">
                <a:latin typeface="Calibri"/>
              </a:rPr>
              <a:t>k</a:t>
            </a:r>
            <a:endParaRPr lang="en-US" sz="3200" baseline="-25000" dirty="0"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  <p:bldP spid="58" grpId="0" animBg="1"/>
      <p:bldP spid="60" grpId="0"/>
      <p:bldP spid="59" grpId="0" animBg="1"/>
      <p:bldP spid="77" grpId="0"/>
      <p:bldP spid="7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Box 53"/>
          <p:cNvSpPr txBox="1"/>
          <p:nvPr/>
        </p:nvSpPr>
        <p:spPr>
          <a:xfrm>
            <a:off x="349938" y="2743223"/>
            <a:ext cx="83625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Suppose we have map </a:t>
            </a:r>
            <a:r>
              <a:rPr lang="en-US" sz="3200" dirty="0" smtClean="0">
                <a:solidFill>
                  <a:srgbClr val="FF0000"/>
                </a:solidFill>
                <a:latin typeface="cmmi10"/>
              </a:rPr>
              <a:t>½</a:t>
            </a:r>
            <a:r>
              <a:rPr lang="en-US" sz="3200" dirty="0" smtClean="0"/>
              <a:t> : </a:t>
            </a:r>
            <a:r>
              <a:rPr lang="en-US" sz="3200" dirty="0" smtClean="0">
                <a:latin typeface="Calibri"/>
              </a:rPr>
              <a:t>2</a:t>
            </a:r>
            <a:r>
              <a:rPr lang="en-US" sz="3200" baseline="30000" dirty="0" smtClean="0">
                <a:latin typeface="Calibri"/>
              </a:rPr>
              <a:t>T</a:t>
            </a:r>
            <a:r>
              <a:rPr lang="en-US" sz="3200" dirty="0" smtClean="0"/>
              <a:t> </a:t>
            </a:r>
            <a:r>
              <a:rPr lang="en-US" sz="3200" dirty="0" smtClean="0">
                <a:latin typeface="cmsy10"/>
              </a:rPr>
              <a:t>!</a:t>
            </a:r>
            <a:r>
              <a:rPr lang="en-US" sz="3200" dirty="0" smtClean="0"/>
              <a:t> </a:t>
            </a:r>
            <a:r>
              <a:rPr lang="en-US" sz="3200" dirty="0" smtClean="0">
                <a:latin typeface="Calibri"/>
              </a:rPr>
              <a:t>2</a:t>
            </a:r>
            <a:r>
              <a:rPr lang="en-US" sz="3200" baseline="30000" dirty="0" smtClean="0">
                <a:latin typeface="Calibri"/>
              </a:rPr>
              <a:t>V</a:t>
            </a:r>
            <a:endParaRPr lang="en-US" sz="3200" dirty="0" smtClean="0">
              <a:solidFill>
                <a:schemeClr val="bg1">
                  <a:lumMod val="50000"/>
                </a:schemeClr>
              </a:solidFill>
              <a:latin typeface="cmmi10"/>
            </a:endParaRPr>
          </a:p>
        </p:txBody>
      </p:sp>
      <p:grpSp>
        <p:nvGrpSpPr>
          <p:cNvPr id="2" name="Group 54"/>
          <p:cNvGrpSpPr/>
          <p:nvPr/>
        </p:nvGrpSpPr>
        <p:grpSpPr>
          <a:xfrm>
            <a:off x="4932554" y="954151"/>
            <a:ext cx="4075641" cy="1637089"/>
            <a:chOff x="1267299" y="715225"/>
            <a:chExt cx="7220243" cy="2900202"/>
          </a:xfrm>
        </p:grpSpPr>
        <p:grpSp>
          <p:nvGrpSpPr>
            <p:cNvPr id="3" name="Group 54"/>
            <p:cNvGrpSpPr/>
            <p:nvPr/>
          </p:nvGrpSpPr>
          <p:grpSpPr>
            <a:xfrm>
              <a:off x="1330665" y="715217"/>
              <a:ext cx="7043795" cy="2655026"/>
              <a:chOff x="968494" y="1536759"/>
              <a:chExt cx="7353300" cy="2428875"/>
            </a:xfrm>
          </p:grpSpPr>
          <p:sp>
            <p:nvSpPr>
              <p:cNvPr id="65" name="Oval 64"/>
              <p:cNvSpPr/>
              <p:nvPr/>
            </p:nvSpPr>
            <p:spPr>
              <a:xfrm>
                <a:off x="968494" y="3527484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Oval 65"/>
              <p:cNvSpPr/>
              <p:nvPr/>
            </p:nvSpPr>
            <p:spPr>
              <a:xfrm>
                <a:off x="2178169" y="245115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Oval 78"/>
              <p:cNvSpPr/>
              <p:nvPr/>
            </p:nvSpPr>
            <p:spPr>
              <a:xfrm>
                <a:off x="8102719" y="254640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Oval 79"/>
              <p:cNvSpPr/>
              <p:nvPr/>
            </p:nvSpPr>
            <p:spPr>
              <a:xfrm>
                <a:off x="2340094" y="287025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Oval 80"/>
              <p:cNvSpPr/>
              <p:nvPr/>
            </p:nvSpPr>
            <p:spPr>
              <a:xfrm>
                <a:off x="2492494" y="330840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Oval 81"/>
              <p:cNvSpPr/>
              <p:nvPr/>
            </p:nvSpPr>
            <p:spPr>
              <a:xfrm>
                <a:off x="2654419" y="374655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Oval 82"/>
              <p:cNvSpPr/>
              <p:nvPr/>
            </p:nvSpPr>
            <p:spPr>
              <a:xfrm>
                <a:off x="4054594" y="153675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" name="Oval 83"/>
              <p:cNvSpPr/>
              <p:nvPr/>
            </p:nvSpPr>
            <p:spPr>
              <a:xfrm>
                <a:off x="4216519" y="195585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" name="Oval 84"/>
              <p:cNvSpPr/>
              <p:nvPr/>
            </p:nvSpPr>
            <p:spPr>
              <a:xfrm>
                <a:off x="4368919" y="239400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" name="Oval 85"/>
              <p:cNvSpPr/>
              <p:nvPr/>
            </p:nvSpPr>
            <p:spPr>
              <a:xfrm>
                <a:off x="4530844" y="283215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" name="Oval 86"/>
              <p:cNvSpPr/>
              <p:nvPr/>
            </p:nvSpPr>
            <p:spPr>
              <a:xfrm>
                <a:off x="4845169" y="3737034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" name="Oval 87"/>
              <p:cNvSpPr/>
              <p:nvPr/>
            </p:nvSpPr>
            <p:spPr>
              <a:xfrm>
                <a:off x="4683244" y="3279834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9" name="Oval 88"/>
              <p:cNvSpPr/>
              <p:nvPr/>
            </p:nvSpPr>
            <p:spPr>
              <a:xfrm>
                <a:off x="6340594" y="205110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" name="Oval 89"/>
              <p:cNvSpPr/>
              <p:nvPr/>
            </p:nvSpPr>
            <p:spPr>
              <a:xfrm>
                <a:off x="6492994" y="247020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" name="Oval 90"/>
              <p:cNvSpPr/>
              <p:nvPr/>
            </p:nvSpPr>
            <p:spPr>
              <a:xfrm>
                <a:off x="6654919" y="290835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Oval 91"/>
              <p:cNvSpPr/>
              <p:nvPr/>
            </p:nvSpPr>
            <p:spPr>
              <a:xfrm>
                <a:off x="6816844" y="334650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93" name="Straight Connector 92"/>
              <p:cNvCxnSpPr>
                <a:stCxn id="65" idx="7"/>
                <a:endCxn id="66" idx="3"/>
              </p:cNvCxnSpPr>
              <p:nvPr/>
            </p:nvCxnSpPr>
            <p:spPr>
              <a:xfrm rot="5400000" flipH="1" flipV="1">
                <a:off x="1222161" y="2571476"/>
                <a:ext cx="921416" cy="1054766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/>
              <p:cNvCxnSpPr>
                <a:stCxn id="65" idx="6"/>
                <a:endCxn id="80" idx="3"/>
              </p:cNvCxnSpPr>
              <p:nvPr/>
            </p:nvCxnSpPr>
            <p:spPr>
              <a:xfrm flipV="1">
                <a:off x="1187569" y="3057251"/>
                <a:ext cx="1184608" cy="57977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>
                <a:stCxn id="65" idx="6"/>
                <a:endCxn id="81" idx="2"/>
              </p:cNvCxnSpPr>
              <p:nvPr/>
            </p:nvCxnSpPr>
            <p:spPr>
              <a:xfrm flipV="1">
                <a:off x="1187569" y="3417947"/>
                <a:ext cx="1304925" cy="219075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/>
              <p:cNvCxnSpPr>
                <a:stCxn id="65" idx="5"/>
                <a:endCxn id="82" idx="2"/>
              </p:cNvCxnSpPr>
              <p:nvPr/>
            </p:nvCxnSpPr>
            <p:spPr>
              <a:xfrm rot="16200000" flipH="1">
                <a:off x="1834142" y="3035819"/>
                <a:ext cx="141621" cy="1498933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>
                <a:stCxn id="66" idx="7"/>
                <a:endCxn id="83" idx="2"/>
              </p:cNvCxnSpPr>
              <p:nvPr/>
            </p:nvCxnSpPr>
            <p:spPr>
              <a:xfrm rot="5400000" flipH="1" flipV="1">
                <a:off x="2791405" y="1220054"/>
                <a:ext cx="836945" cy="1689433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/>
              <p:cNvCxnSpPr>
                <a:stCxn id="66" idx="6"/>
                <a:endCxn id="84" idx="2"/>
              </p:cNvCxnSpPr>
              <p:nvPr/>
            </p:nvCxnSpPr>
            <p:spPr>
              <a:xfrm flipV="1">
                <a:off x="2397244" y="2065397"/>
                <a:ext cx="1819275" cy="495300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/>
              <p:cNvCxnSpPr>
                <a:stCxn id="66" idx="5"/>
                <a:endCxn id="85" idx="2"/>
              </p:cNvCxnSpPr>
              <p:nvPr/>
            </p:nvCxnSpPr>
            <p:spPr>
              <a:xfrm rot="5400000" flipH="1" flipV="1">
                <a:off x="3299738" y="1568970"/>
                <a:ext cx="134604" cy="2003758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>
                <a:stCxn id="80" idx="7"/>
                <a:endCxn id="83" idx="3"/>
              </p:cNvCxnSpPr>
              <p:nvPr/>
            </p:nvCxnSpPr>
            <p:spPr>
              <a:xfrm rot="5400000" flipH="1" flipV="1">
                <a:off x="2717586" y="1533252"/>
                <a:ext cx="1178591" cy="155959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/>
              <p:cNvCxnSpPr>
                <a:stCxn id="80" idx="6"/>
                <a:endCxn id="86" idx="2"/>
              </p:cNvCxnSpPr>
              <p:nvPr/>
            </p:nvCxnSpPr>
            <p:spPr>
              <a:xfrm flipV="1">
                <a:off x="2559169" y="2941697"/>
                <a:ext cx="1971675" cy="38100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/>
              <p:cNvCxnSpPr>
                <a:stCxn id="80" idx="5"/>
                <a:endCxn id="88" idx="2"/>
              </p:cNvCxnSpPr>
              <p:nvPr/>
            </p:nvCxnSpPr>
            <p:spPr>
              <a:xfrm rot="16200000" flipH="1">
                <a:off x="3439105" y="2145232"/>
                <a:ext cx="332121" cy="2156158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/>
              <p:cNvCxnSpPr>
                <a:stCxn id="81" idx="7"/>
                <a:endCxn id="84" idx="3"/>
              </p:cNvCxnSpPr>
              <p:nvPr/>
            </p:nvCxnSpPr>
            <p:spPr>
              <a:xfrm rot="5400000" flipH="1" flipV="1">
                <a:off x="2865224" y="1957114"/>
                <a:ext cx="1197641" cy="1569116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>
                <a:stCxn id="81" idx="6"/>
                <a:endCxn id="86" idx="3"/>
              </p:cNvCxnSpPr>
              <p:nvPr/>
            </p:nvCxnSpPr>
            <p:spPr>
              <a:xfrm flipV="1">
                <a:off x="2711569" y="3019151"/>
                <a:ext cx="1851358" cy="398796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>
                <a:stCxn id="81" idx="5"/>
                <a:endCxn id="87" idx="2"/>
              </p:cNvCxnSpPr>
              <p:nvPr/>
            </p:nvCxnSpPr>
            <p:spPr>
              <a:xfrm rot="16200000" flipH="1">
                <a:off x="3586742" y="2588144"/>
                <a:ext cx="351171" cy="2165683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>
                <a:stCxn id="82" idx="7"/>
                <a:endCxn id="85" idx="3"/>
              </p:cNvCxnSpPr>
              <p:nvPr/>
            </p:nvCxnSpPr>
            <p:spPr>
              <a:xfrm rot="5400000" flipH="1" flipV="1">
                <a:off x="3022386" y="2400027"/>
                <a:ext cx="1197641" cy="155959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>
                <a:stCxn id="82" idx="6"/>
                <a:endCxn id="87" idx="3"/>
              </p:cNvCxnSpPr>
              <p:nvPr/>
            </p:nvCxnSpPr>
            <p:spPr>
              <a:xfrm>
                <a:off x="2873494" y="3856097"/>
                <a:ext cx="2003758" cy="67929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>
                <a:stCxn id="83" idx="6"/>
                <a:endCxn id="89" idx="1"/>
              </p:cNvCxnSpPr>
              <p:nvPr/>
            </p:nvCxnSpPr>
            <p:spPr>
              <a:xfrm>
                <a:off x="4273669" y="1646297"/>
                <a:ext cx="2099008" cy="436895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/>
              <p:cNvCxnSpPr>
                <a:stCxn id="83" idx="5"/>
                <a:endCxn id="90" idx="1"/>
              </p:cNvCxnSpPr>
              <p:nvPr/>
            </p:nvCxnSpPr>
            <p:spPr>
              <a:xfrm rot="16200000" flipH="1">
                <a:off x="4994061" y="971275"/>
                <a:ext cx="778541" cy="228349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>
                <a:stCxn id="84" idx="6"/>
                <a:endCxn id="89" idx="2"/>
              </p:cNvCxnSpPr>
              <p:nvPr/>
            </p:nvCxnSpPr>
            <p:spPr>
              <a:xfrm>
                <a:off x="4435594" y="2065397"/>
                <a:ext cx="1905000" cy="95250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/>
              <p:cNvCxnSpPr>
                <a:stCxn id="84" idx="5"/>
                <a:endCxn id="91" idx="1"/>
              </p:cNvCxnSpPr>
              <p:nvPr/>
            </p:nvCxnSpPr>
            <p:spPr>
              <a:xfrm rot="16200000" flipH="1">
                <a:off x="5146461" y="1399900"/>
                <a:ext cx="797591" cy="228349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/>
              <p:cNvCxnSpPr>
                <a:stCxn id="85" idx="6"/>
                <a:endCxn id="90" idx="2"/>
              </p:cNvCxnSpPr>
              <p:nvPr/>
            </p:nvCxnSpPr>
            <p:spPr>
              <a:xfrm>
                <a:off x="4587994" y="2503547"/>
                <a:ext cx="1905000" cy="76200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/>
              <p:cNvCxnSpPr>
                <a:stCxn id="85" idx="5"/>
                <a:endCxn id="91" idx="2"/>
              </p:cNvCxnSpPr>
              <p:nvPr/>
            </p:nvCxnSpPr>
            <p:spPr>
              <a:xfrm rot="16200000" flipH="1">
                <a:off x="5386967" y="1749945"/>
                <a:ext cx="436896" cy="2099008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/>
              <p:cNvCxnSpPr>
                <a:stCxn id="86" idx="7"/>
                <a:endCxn id="89" idx="3"/>
              </p:cNvCxnSpPr>
              <p:nvPr/>
            </p:nvCxnSpPr>
            <p:spPr>
              <a:xfrm rot="5400000" flipH="1" flipV="1">
                <a:off x="5232186" y="1723752"/>
                <a:ext cx="626141" cy="165484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/>
              <p:cNvCxnSpPr>
                <a:stCxn id="86" idx="6"/>
                <a:endCxn id="92" idx="1"/>
              </p:cNvCxnSpPr>
              <p:nvPr/>
            </p:nvCxnSpPr>
            <p:spPr>
              <a:xfrm>
                <a:off x="4749919" y="2941697"/>
                <a:ext cx="2099008" cy="436895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>
                <a:stCxn id="88" idx="7"/>
                <a:endCxn id="90" idx="3"/>
              </p:cNvCxnSpPr>
              <p:nvPr/>
            </p:nvCxnSpPr>
            <p:spPr>
              <a:xfrm rot="5400000" flipH="1" flipV="1">
                <a:off x="5370298" y="2157139"/>
                <a:ext cx="654716" cy="165484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>
                <a:stCxn id="88" idx="6"/>
                <a:endCxn id="92" idx="2"/>
              </p:cNvCxnSpPr>
              <p:nvPr/>
            </p:nvCxnSpPr>
            <p:spPr>
              <a:xfrm>
                <a:off x="4902319" y="3389372"/>
                <a:ext cx="1914525" cy="66675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>
                <a:stCxn id="87" idx="7"/>
                <a:endCxn id="91" idx="3"/>
              </p:cNvCxnSpPr>
              <p:nvPr/>
            </p:nvCxnSpPr>
            <p:spPr>
              <a:xfrm rot="5400000" flipH="1" flipV="1">
                <a:off x="5522698" y="2604814"/>
                <a:ext cx="673766" cy="165484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>
                <a:stCxn id="87" idx="6"/>
                <a:endCxn id="92" idx="3"/>
              </p:cNvCxnSpPr>
              <p:nvPr/>
            </p:nvCxnSpPr>
            <p:spPr>
              <a:xfrm flipV="1">
                <a:off x="5064244" y="3533501"/>
                <a:ext cx="1784683" cy="31307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/>
              <p:cNvCxnSpPr>
                <a:stCxn id="89" idx="6"/>
                <a:endCxn id="79" idx="1"/>
              </p:cNvCxnSpPr>
              <p:nvPr/>
            </p:nvCxnSpPr>
            <p:spPr>
              <a:xfrm>
                <a:off x="6559669" y="2160647"/>
                <a:ext cx="1575133" cy="417845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/>
              <p:cNvCxnSpPr>
                <a:stCxn id="90" idx="6"/>
                <a:endCxn id="79" idx="2"/>
              </p:cNvCxnSpPr>
              <p:nvPr/>
            </p:nvCxnSpPr>
            <p:spPr>
              <a:xfrm>
                <a:off x="6712069" y="2579747"/>
                <a:ext cx="1390650" cy="76200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>
                <a:stCxn id="91" idx="6"/>
                <a:endCxn id="79" idx="2"/>
              </p:cNvCxnSpPr>
              <p:nvPr/>
            </p:nvCxnSpPr>
            <p:spPr>
              <a:xfrm flipV="1">
                <a:off x="6873994" y="2655947"/>
                <a:ext cx="1228725" cy="361950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>
                <a:stCxn id="92" idx="6"/>
                <a:endCxn id="79" idx="3"/>
              </p:cNvCxnSpPr>
              <p:nvPr/>
            </p:nvCxnSpPr>
            <p:spPr>
              <a:xfrm flipV="1">
                <a:off x="7035919" y="2733401"/>
                <a:ext cx="1098883" cy="722646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2" name="TextBox 61"/>
            <p:cNvSpPr txBox="1"/>
            <p:nvPr/>
          </p:nvSpPr>
          <p:spPr>
            <a:xfrm>
              <a:off x="1267299" y="3153762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chemeClr val="bg1">
                      <a:lumMod val="50000"/>
                    </a:schemeClr>
                  </a:solidFill>
                  <a:latin typeface="cmsy10"/>
                </a:rPr>
                <a:t>;</a:t>
              </a:r>
              <a:endParaRPr lang="en-US" sz="2400" dirty="0">
                <a:solidFill>
                  <a:schemeClr val="bg1">
                    <a:lumMod val="50000"/>
                  </a:schemeClr>
                </a:solidFill>
                <a:latin typeface="cmsy10"/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8128148" y="2118958"/>
              <a:ext cx="35939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chemeClr val="bg1">
                      <a:lumMod val="75000"/>
                    </a:schemeClr>
                  </a:solidFill>
                </a:rPr>
                <a:t>V</a:t>
              </a:r>
              <a:endParaRPr lang="en-US" sz="2400" dirty="0">
                <a:solidFill>
                  <a:schemeClr val="bg1">
                    <a:lumMod val="75000"/>
                  </a:schemeClr>
                </a:solidFill>
                <a:latin typeface="cmsy10"/>
              </a:endParaRPr>
            </a:p>
          </p:txBody>
        </p:sp>
      </p:grpSp>
      <p:sp>
        <p:nvSpPr>
          <p:cNvPr id="126" name="TextBox 125"/>
          <p:cNvSpPr txBox="1"/>
          <p:nvPr/>
        </p:nvSpPr>
        <p:spPr>
          <a:xfrm>
            <a:off x="280641" y="1333270"/>
            <a:ext cx="6078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</a:rPr>
              <a:t>f</a:t>
            </a:r>
            <a:r>
              <a:rPr lang="en-US" sz="3200" dirty="0" smtClean="0"/>
              <a:t> =</a:t>
            </a:r>
            <a:endParaRPr lang="en-US" sz="3200" dirty="0"/>
          </a:p>
        </p:txBody>
      </p:sp>
      <p:pic>
        <p:nvPicPr>
          <p:cNvPr id="127" name="Picture 126" descr="Noise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6200000">
            <a:off x="558695" y="1052325"/>
            <a:ext cx="1932924" cy="1150088"/>
          </a:xfrm>
          <a:prstGeom prst="rect">
            <a:avLst/>
          </a:prstGeom>
        </p:spPr>
      </p:pic>
      <p:sp>
        <p:nvSpPr>
          <p:cNvPr id="128" name="Title 1"/>
          <p:cNvSpPr>
            <a:spLocks noGrp="1"/>
          </p:cNvSpPr>
          <p:nvPr>
            <p:ph type="title"/>
          </p:nvPr>
        </p:nvSpPr>
        <p:spPr>
          <a:xfrm>
            <a:off x="457200" y="-79036"/>
            <a:ext cx="8229600" cy="863029"/>
          </a:xfrm>
        </p:spPr>
        <p:txBody>
          <a:bodyPr/>
          <a:lstStyle/>
          <a:p>
            <a:r>
              <a:rPr lang="en-US" dirty="0" smtClean="0"/>
              <a:t>View as a Reduction</a:t>
            </a:r>
            <a:endParaRPr lang="en-US" dirty="0"/>
          </a:p>
        </p:txBody>
      </p:sp>
      <p:sp>
        <p:nvSpPr>
          <p:cNvPr id="131" name="TextBox 130"/>
          <p:cNvSpPr txBox="1"/>
          <p:nvPr/>
        </p:nvSpPr>
        <p:spPr>
          <a:xfrm>
            <a:off x="1702038" y="2525931"/>
            <a:ext cx="11641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Domain </a:t>
            </a:r>
            <a:r>
              <a:rPr lang="en-US" dirty="0" smtClean="0">
                <a:solidFill>
                  <a:srgbClr val="00B050"/>
                </a:solidFill>
                <a:latin typeface="Calibri"/>
              </a:rPr>
              <a:t>2</a:t>
            </a:r>
            <a:r>
              <a:rPr lang="en-US" baseline="30000" dirty="0" smtClean="0">
                <a:solidFill>
                  <a:srgbClr val="00B050"/>
                </a:solidFill>
                <a:latin typeface="Calibri"/>
              </a:rPr>
              <a:t>T</a:t>
            </a:r>
            <a:endParaRPr lang="en-US" baseline="30000" dirty="0">
              <a:solidFill>
                <a:srgbClr val="00B050"/>
              </a:solidFill>
              <a:latin typeface="Calibri"/>
            </a:endParaRPr>
          </a:p>
        </p:txBody>
      </p:sp>
      <p:sp>
        <p:nvSpPr>
          <p:cNvPr id="146" name="TextBox 145"/>
          <p:cNvSpPr txBox="1"/>
          <p:nvPr/>
        </p:nvSpPr>
        <p:spPr>
          <a:xfrm>
            <a:off x="4345658" y="416471"/>
            <a:ext cx="4235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cmmi10"/>
              </a:rPr>
              <a:t>½</a:t>
            </a:r>
            <a:endParaRPr lang="en-US" sz="3600" dirty="0">
              <a:solidFill>
                <a:srgbClr val="FF0000"/>
              </a:solidFill>
              <a:latin typeface="cmmi10"/>
            </a:endParaRPr>
          </a:p>
        </p:txBody>
      </p:sp>
      <p:cxnSp>
        <p:nvCxnSpPr>
          <p:cNvPr id="130" name="Straight Connector 129"/>
          <p:cNvCxnSpPr/>
          <p:nvPr/>
        </p:nvCxnSpPr>
        <p:spPr>
          <a:xfrm rot="5400000" flipH="1" flipV="1">
            <a:off x="1310496" y="1622839"/>
            <a:ext cx="1951012" cy="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Arrow Connector 157"/>
          <p:cNvCxnSpPr>
            <a:endCxn id="84" idx="2"/>
          </p:cNvCxnSpPr>
          <p:nvPr/>
        </p:nvCxnSpPr>
        <p:spPr>
          <a:xfrm>
            <a:off x="2317687" y="787651"/>
            <a:ext cx="4406891" cy="492681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Arrow Connector 158"/>
          <p:cNvCxnSpPr>
            <a:endCxn id="85" idx="2"/>
          </p:cNvCxnSpPr>
          <p:nvPr/>
        </p:nvCxnSpPr>
        <p:spPr>
          <a:xfrm>
            <a:off x="2299580" y="1285592"/>
            <a:ext cx="4507403" cy="26509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Arrow Connector 159"/>
          <p:cNvCxnSpPr>
            <a:endCxn id="88" idx="1"/>
          </p:cNvCxnSpPr>
          <p:nvPr/>
        </p:nvCxnSpPr>
        <p:spPr>
          <a:xfrm>
            <a:off x="2299580" y="1874067"/>
            <a:ext cx="4694712" cy="17540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Arrow Connector 160"/>
          <p:cNvCxnSpPr>
            <a:endCxn id="87" idx="1"/>
          </p:cNvCxnSpPr>
          <p:nvPr/>
        </p:nvCxnSpPr>
        <p:spPr>
          <a:xfrm flipV="1">
            <a:off x="2299580" y="2331582"/>
            <a:ext cx="4782267" cy="49479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9" name="Straight Connector 128"/>
          <p:cNvCxnSpPr/>
          <p:nvPr/>
        </p:nvCxnSpPr>
        <p:spPr>
          <a:xfrm rot="5400000" flipH="1" flipV="1">
            <a:off x="1310496" y="1622839"/>
            <a:ext cx="1951012" cy="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5" name="Picture 124" descr="Noise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558695" y="1052325"/>
            <a:ext cx="1932924" cy="1150088"/>
          </a:xfrm>
          <a:prstGeom prst="rect">
            <a:avLst/>
          </a:prstGeom>
        </p:spPr>
      </p:pic>
      <p:sp>
        <p:nvSpPr>
          <p:cNvPr id="54" name="TextBox 53"/>
          <p:cNvSpPr txBox="1"/>
          <p:nvPr/>
        </p:nvSpPr>
        <p:spPr>
          <a:xfrm>
            <a:off x="349938" y="2743223"/>
            <a:ext cx="8794062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Suppose we have map </a:t>
            </a:r>
            <a:r>
              <a:rPr lang="en-US" sz="3200" dirty="0" smtClean="0">
                <a:solidFill>
                  <a:srgbClr val="FF0000"/>
                </a:solidFill>
                <a:latin typeface="cmmi10"/>
              </a:rPr>
              <a:t>½</a:t>
            </a:r>
            <a:r>
              <a:rPr lang="en-US" sz="3200" dirty="0" smtClean="0"/>
              <a:t> : </a:t>
            </a:r>
            <a:r>
              <a:rPr lang="en-US" sz="3200" dirty="0" smtClean="0">
                <a:solidFill>
                  <a:srgbClr val="00B050"/>
                </a:solidFill>
                <a:latin typeface="Calibri"/>
              </a:rPr>
              <a:t>2</a:t>
            </a:r>
            <a:r>
              <a:rPr lang="en-US" sz="3200" baseline="30000" dirty="0" smtClean="0">
                <a:solidFill>
                  <a:srgbClr val="00B050"/>
                </a:solidFill>
                <a:latin typeface="Calibri"/>
              </a:rPr>
              <a:t>T</a:t>
            </a:r>
            <a:r>
              <a:rPr lang="en-US" sz="3200" dirty="0" smtClean="0"/>
              <a:t> </a:t>
            </a:r>
            <a:r>
              <a:rPr lang="en-US" sz="3200" dirty="0" smtClean="0">
                <a:latin typeface="cmsy10"/>
              </a:rPr>
              <a:t>!</a:t>
            </a:r>
            <a:r>
              <a:rPr lang="en-US" sz="3200" dirty="0" smtClean="0"/>
              <a:t> </a:t>
            </a:r>
            <a:r>
              <a:rPr lang="en-US" sz="3200" dirty="0" smtClean="0">
                <a:latin typeface="Calibri"/>
              </a:rPr>
              <a:t>2</a:t>
            </a:r>
            <a:r>
              <a:rPr lang="en-US" sz="3200" baseline="30000" dirty="0" smtClean="0">
                <a:latin typeface="Calibri"/>
              </a:rPr>
              <a:t>V</a:t>
            </a:r>
            <a:r>
              <a:rPr lang="en-US" sz="3200" dirty="0" smtClean="0"/>
              <a:t> </a:t>
            </a:r>
            <a:r>
              <a:rPr lang="en-US" sz="1200" dirty="0" smtClean="0"/>
              <a:t> </a:t>
            </a:r>
            <a:r>
              <a:rPr lang="en-US" sz="3200" dirty="0" smtClean="0"/>
              <a:t>and </a:t>
            </a:r>
            <a:r>
              <a:rPr lang="en-US" sz="3200" dirty="0" smtClean="0">
                <a:latin typeface="cmmi10"/>
              </a:rPr>
              <a:t>®</a:t>
            </a:r>
            <a:r>
              <a:rPr lang="en-US" sz="2800" dirty="0" smtClean="0"/>
              <a:t>&lt;</a:t>
            </a:r>
            <a:r>
              <a:rPr lang="en-US" sz="3200" dirty="0" smtClean="0">
                <a:latin typeface="cmmi10"/>
              </a:rPr>
              <a:t>¯</a:t>
            </a:r>
            <a:r>
              <a:rPr lang="en-US" sz="3200" dirty="0" smtClean="0"/>
              <a:t>  </a:t>
            </a:r>
            <a:r>
              <a:rPr lang="en-US" sz="3200" dirty="0" err="1" smtClean="0"/>
              <a:t>s.t</a:t>
            </a:r>
            <a:r>
              <a:rPr lang="en-US" sz="3200" dirty="0" smtClean="0"/>
              <a:t>.</a:t>
            </a:r>
          </a:p>
          <a:p>
            <a:r>
              <a:rPr lang="en-US" sz="3200" dirty="0" smtClean="0"/>
              <a:t>for every</a:t>
            </a:r>
            <a:r>
              <a:rPr lang="en-US" sz="3200" b="1" dirty="0" smtClean="0"/>
              <a:t> </a:t>
            </a:r>
            <a:r>
              <a:rPr lang="en-US" sz="3200" b="1" dirty="0" smtClean="0">
                <a:solidFill>
                  <a:srgbClr val="0070C0"/>
                </a:solidFill>
              </a:rPr>
              <a:t>Boolean function</a:t>
            </a:r>
            <a:r>
              <a:rPr lang="en-US" sz="3200" dirty="0" smtClean="0">
                <a:solidFill>
                  <a:srgbClr val="0070C0"/>
                </a:solidFill>
              </a:rPr>
              <a:t> f</a:t>
            </a:r>
            <a:r>
              <a:rPr lang="en-US" sz="3200" dirty="0" smtClean="0"/>
              <a:t> : </a:t>
            </a:r>
            <a:r>
              <a:rPr lang="en-US" sz="3200" dirty="0" smtClean="0">
                <a:solidFill>
                  <a:srgbClr val="00B050"/>
                </a:solidFill>
                <a:latin typeface="Calibri"/>
              </a:rPr>
              <a:t>2</a:t>
            </a:r>
            <a:r>
              <a:rPr lang="en-US" sz="3200" baseline="30000" dirty="0" smtClean="0">
                <a:solidFill>
                  <a:srgbClr val="00B050"/>
                </a:solidFill>
                <a:latin typeface="Calibri"/>
              </a:rPr>
              <a:t>T</a:t>
            </a:r>
            <a:r>
              <a:rPr lang="en-US" sz="3200" dirty="0" smtClean="0"/>
              <a:t> </a:t>
            </a:r>
            <a:r>
              <a:rPr lang="en-US" sz="3200" dirty="0" smtClean="0">
                <a:latin typeface="cmsy10"/>
              </a:rPr>
              <a:t>!</a:t>
            </a:r>
            <a:r>
              <a:rPr lang="en-US" sz="3200" dirty="0" smtClean="0"/>
              <a:t> {0,1}</a:t>
            </a:r>
          </a:p>
          <a:p>
            <a:r>
              <a:rPr lang="en-US" sz="3200" dirty="0" smtClean="0"/>
              <a:t>there is a </a:t>
            </a:r>
            <a:r>
              <a:rPr lang="en-US" sz="3200" b="1" dirty="0" err="1" smtClean="0">
                <a:solidFill>
                  <a:srgbClr val="7030A0"/>
                </a:solidFill>
              </a:rPr>
              <a:t>submodular</a:t>
            </a:r>
            <a:r>
              <a:rPr lang="en-US" sz="3200" b="1" dirty="0" smtClean="0">
                <a:solidFill>
                  <a:srgbClr val="7030A0"/>
                </a:solidFill>
              </a:rPr>
              <a:t> function</a:t>
            </a:r>
            <a:r>
              <a:rPr lang="en-US" sz="3200" dirty="0" smtClean="0">
                <a:solidFill>
                  <a:srgbClr val="7030A0"/>
                </a:solidFill>
              </a:rPr>
              <a:t> f</a:t>
            </a:r>
            <a:r>
              <a:rPr lang="en-US" sz="3200" dirty="0" smtClean="0"/>
              <a:t> : </a:t>
            </a:r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  <a:latin typeface="Calibri"/>
              </a:rPr>
              <a:t>2</a:t>
            </a:r>
            <a:r>
              <a:rPr lang="en-US" sz="3200" baseline="30000" dirty="0" smtClean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r>
              <a:rPr lang="en-US" sz="3200" dirty="0" smtClean="0"/>
              <a:t> </a:t>
            </a:r>
            <a:r>
              <a:rPr lang="en-US" sz="3200" dirty="0" smtClean="0">
                <a:latin typeface="cmsy10"/>
              </a:rPr>
              <a:t>!</a:t>
            </a:r>
            <a:r>
              <a:rPr lang="en-US" sz="3200" dirty="0" smtClean="0"/>
              <a:t> </a:t>
            </a:r>
            <a:r>
              <a:rPr lang="en-US" sz="3200" dirty="0" smtClean="0">
                <a:latin typeface="msbm10"/>
              </a:rPr>
              <a:t>R</a:t>
            </a:r>
            <a:r>
              <a:rPr lang="en-US" sz="3200" baseline="-25000" dirty="0" smtClean="0"/>
              <a:t>+</a:t>
            </a:r>
            <a:r>
              <a:rPr lang="en-US" sz="3200" dirty="0" smtClean="0"/>
              <a:t> </a:t>
            </a:r>
            <a:r>
              <a:rPr lang="en-US" sz="3200" dirty="0" err="1" smtClean="0"/>
              <a:t>s.t</a:t>
            </a:r>
            <a:r>
              <a:rPr lang="en-US" sz="3200" dirty="0" smtClean="0"/>
              <a:t>. </a:t>
            </a:r>
          </a:p>
          <a:p>
            <a:r>
              <a:rPr lang="en-US" sz="3200" dirty="0" smtClean="0"/>
              <a:t>		</a:t>
            </a:r>
            <a:r>
              <a:rPr lang="en-US" sz="3200" dirty="0" smtClean="0">
                <a:solidFill>
                  <a:srgbClr val="0070C0"/>
                </a:solidFill>
              </a:rPr>
              <a:t>f</a:t>
            </a:r>
            <a:r>
              <a:rPr lang="en-US" sz="3200" dirty="0" smtClean="0"/>
              <a:t>(S)=0	</a:t>
            </a:r>
            <a:r>
              <a:rPr lang="en-US" sz="3200" dirty="0" smtClean="0">
                <a:latin typeface="cmsy10"/>
              </a:rPr>
              <a:t>)</a:t>
            </a:r>
            <a:r>
              <a:rPr lang="en-US" sz="3200" dirty="0" smtClean="0"/>
              <a:t>	</a:t>
            </a:r>
            <a:r>
              <a:rPr lang="en-US" sz="3200" dirty="0" smtClean="0">
                <a:solidFill>
                  <a:srgbClr val="7030A0"/>
                </a:solidFill>
              </a:rPr>
              <a:t>f</a:t>
            </a:r>
            <a:r>
              <a:rPr lang="en-US" sz="3200" dirty="0" smtClean="0"/>
              <a:t>(</a:t>
            </a:r>
            <a:r>
              <a:rPr lang="en-US" sz="3200" dirty="0" smtClean="0">
                <a:solidFill>
                  <a:srgbClr val="FF0000"/>
                </a:solidFill>
                <a:latin typeface="cmmi10"/>
              </a:rPr>
              <a:t>½</a:t>
            </a:r>
            <a:r>
              <a:rPr lang="en-US" sz="3200" dirty="0" smtClean="0"/>
              <a:t>(S))=</a:t>
            </a:r>
            <a:r>
              <a:rPr lang="en-US" sz="3200" dirty="0" smtClean="0">
                <a:latin typeface="cmmi10"/>
              </a:rPr>
              <a:t>®    </a:t>
            </a:r>
            <a:r>
              <a:rPr lang="en-US" sz="2400" dirty="0" smtClean="0"/>
              <a:t>(a “bump”)</a:t>
            </a:r>
            <a:endParaRPr lang="en-US" sz="2800" dirty="0" smtClean="0">
              <a:latin typeface="cmmi10"/>
            </a:endParaRPr>
          </a:p>
          <a:p>
            <a:r>
              <a:rPr lang="en-US" sz="3200" dirty="0" smtClean="0"/>
              <a:t>		</a:t>
            </a:r>
            <a:r>
              <a:rPr lang="en-US" sz="3200" dirty="0" smtClean="0">
                <a:solidFill>
                  <a:srgbClr val="0070C0"/>
                </a:solidFill>
              </a:rPr>
              <a:t>f</a:t>
            </a:r>
            <a:r>
              <a:rPr lang="en-US" sz="3200" dirty="0" smtClean="0"/>
              <a:t>(S)=1	</a:t>
            </a:r>
            <a:r>
              <a:rPr lang="en-US" sz="3200" dirty="0" smtClean="0">
                <a:latin typeface="cmsy10"/>
              </a:rPr>
              <a:t>)</a:t>
            </a:r>
            <a:r>
              <a:rPr lang="en-US" sz="3200" dirty="0" smtClean="0"/>
              <a:t>	</a:t>
            </a:r>
            <a:r>
              <a:rPr lang="en-US" sz="3200" dirty="0" smtClean="0">
                <a:solidFill>
                  <a:srgbClr val="7030A0"/>
                </a:solidFill>
              </a:rPr>
              <a:t>f</a:t>
            </a:r>
            <a:r>
              <a:rPr lang="en-US" sz="3200" dirty="0" smtClean="0"/>
              <a:t>(</a:t>
            </a:r>
            <a:r>
              <a:rPr lang="en-US" sz="3200" dirty="0" smtClean="0">
                <a:solidFill>
                  <a:srgbClr val="FF0000"/>
                </a:solidFill>
                <a:latin typeface="cmmi10"/>
              </a:rPr>
              <a:t>½</a:t>
            </a:r>
            <a:r>
              <a:rPr lang="en-US" sz="3200" dirty="0" smtClean="0"/>
              <a:t>(S))=</a:t>
            </a:r>
            <a:r>
              <a:rPr lang="en-US" sz="3200" dirty="0" smtClean="0">
                <a:latin typeface="cmmi10"/>
              </a:rPr>
              <a:t>¯	 </a:t>
            </a:r>
            <a:r>
              <a:rPr lang="en-US" sz="2400" dirty="0" smtClean="0"/>
              <a:t>(a “non-bump”)</a:t>
            </a:r>
            <a:endParaRPr lang="en-US" sz="3200" dirty="0" smtClean="0">
              <a:latin typeface="cmmi10"/>
            </a:endParaRPr>
          </a:p>
          <a:p>
            <a:r>
              <a:rPr lang="en-US" sz="3200" b="1" dirty="0" smtClean="0"/>
              <a:t>Claim:</a:t>
            </a:r>
            <a:r>
              <a:rPr lang="en-US" sz="3200" dirty="0" smtClean="0"/>
              <a:t> If </a:t>
            </a:r>
            <a:r>
              <a:rPr lang="en-US" sz="3200" dirty="0" smtClean="0">
                <a:solidFill>
                  <a:srgbClr val="0070C0"/>
                </a:solidFill>
              </a:rPr>
              <a:t>f</a:t>
            </a:r>
            <a:r>
              <a:rPr lang="en-US" sz="3200" dirty="0" smtClean="0"/>
              <a:t> cannot be learned, then any algorithm</a:t>
            </a:r>
            <a:br>
              <a:rPr lang="en-US" sz="3200" dirty="0" smtClean="0"/>
            </a:br>
            <a:r>
              <a:rPr lang="en-US" sz="3200" dirty="0" smtClean="0"/>
              <a:t>for learning </a:t>
            </a:r>
            <a:r>
              <a:rPr lang="en-US" sz="3200" dirty="0" smtClean="0">
                <a:solidFill>
                  <a:srgbClr val="7030A0"/>
                </a:solidFill>
              </a:rPr>
              <a:t>f</a:t>
            </a:r>
            <a:r>
              <a:rPr lang="en-US" sz="3200" dirty="0" smtClean="0"/>
              <a:t> must have error </a:t>
            </a:r>
            <a:r>
              <a:rPr lang="en-US" sz="3200" dirty="0" smtClean="0">
                <a:latin typeface="cmmi10"/>
              </a:rPr>
              <a:t>¯</a:t>
            </a:r>
            <a:r>
              <a:rPr lang="en-US" sz="3200" dirty="0" smtClean="0"/>
              <a:t>/</a:t>
            </a:r>
            <a:r>
              <a:rPr lang="en-US" sz="3200" dirty="0" smtClean="0">
                <a:latin typeface="cmmi10"/>
              </a:rPr>
              <a:t>®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400" dirty="0" smtClean="0"/>
              <a:t>(under the uniform distribution on </a:t>
            </a:r>
            <a:r>
              <a:rPr lang="en-US" sz="2400" dirty="0" smtClean="0">
                <a:solidFill>
                  <a:srgbClr val="00B050"/>
                </a:solidFill>
                <a:latin typeface="cmsy10"/>
              </a:rPr>
              <a:t>A</a:t>
            </a:r>
            <a:r>
              <a:rPr lang="en-US" sz="2400" dirty="0" smtClean="0">
                <a:solidFill>
                  <a:srgbClr val="00B050"/>
                </a:solidFill>
              </a:rPr>
              <a:t> = </a:t>
            </a:r>
            <a:r>
              <a:rPr lang="en-US" sz="2400" dirty="0" smtClean="0">
                <a:solidFill>
                  <a:srgbClr val="FF0000"/>
                </a:solidFill>
                <a:latin typeface="cmmi10"/>
              </a:rPr>
              <a:t>½</a:t>
            </a:r>
            <a:r>
              <a:rPr lang="en-US" sz="2400" dirty="0" smtClean="0"/>
              <a:t>(</a:t>
            </a:r>
            <a:r>
              <a:rPr lang="en-US" sz="2400" dirty="0" smtClean="0">
                <a:solidFill>
                  <a:srgbClr val="00B050"/>
                </a:solidFill>
                <a:latin typeface="Calibri"/>
              </a:rPr>
              <a:t>2</a:t>
            </a:r>
            <a:r>
              <a:rPr lang="en-US" sz="2400" baseline="30000" dirty="0" smtClean="0">
                <a:solidFill>
                  <a:srgbClr val="00B050"/>
                </a:solidFill>
                <a:latin typeface="Calibri"/>
              </a:rPr>
              <a:t>T</a:t>
            </a:r>
            <a:r>
              <a:rPr lang="en-US" sz="2400" dirty="0" smtClean="0"/>
              <a:t>))</a:t>
            </a:r>
            <a:endParaRPr lang="en-US" sz="3200" dirty="0" smtClean="0">
              <a:latin typeface="cmmi10"/>
            </a:endParaRPr>
          </a:p>
        </p:txBody>
      </p:sp>
      <p:grpSp>
        <p:nvGrpSpPr>
          <p:cNvPr id="2" name="Group 54"/>
          <p:cNvGrpSpPr/>
          <p:nvPr/>
        </p:nvGrpSpPr>
        <p:grpSpPr>
          <a:xfrm>
            <a:off x="4932554" y="954151"/>
            <a:ext cx="4075641" cy="1637089"/>
            <a:chOff x="1267299" y="715225"/>
            <a:chExt cx="7220243" cy="2900202"/>
          </a:xfrm>
        </p:grpSpPr>
        <p:grpSp>
          <p:nvGrpSpPr>
            <p:cNvPr id="3" name="Group 54"/>
            <p:cNvGrpSpPr/>
            <p:nvPr/>
          </p:nvGrpSpPr>
          <p:grpSpPr>
            <a:xfrm>
              <a:off x="1330665" y="715217"/>
              <a:ext cx="7043795" cy="2655026"/>
              <a:chOff x="968494" y="1536759"/>
              <a:chExt cx="7353300" cy="2428875"/>
            </a:xfrm>
          </p:grpSpPr>
          <p:sp>
            <p:nvSpPr>
              <p:cNvPr id="65" name="Oval 64"/>
              <p:cNvSpPr/>
              <p:nvPr/>
            </p:nvSpPr>
            <p:spPr>
              <a:xfrm>
                <a:off x="968494" y="3527484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Oval 65"/>
              <p:cNvSpPr/>
              <p:nvPr/>
            </p:nvSpPr>
            <p:spPr>
              <a:xfrm>
                <a:off x="2178169" y="245115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Oval 78"/>
              <p:cNvSpPr/>
              <p:nvPr/>
            </p:nvSpPr>
            <p:spPr>
              <a:xfrm>
                <a:off x="8102719" y="254640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Oval 79"/>
              <p:cNvSpPr/>
              <p:nvPr/>
            </p:nvSpPr>
            <p:spPr>
              <a:xfrm>
                <a:off x="2340094" y="287025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Oval 80"/>
              <p:cNvSpPr/>
              <p:nvPr/>
            </p:nvSpPr>
            <p:spPr>
              <a:xfrm>
                <a:off x="2492494" y="330840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Oval 81"/>
              <p:cNvSpPr/>
              <p:nvPr/>
            </p:nvSpPr>
            <p:spPr>
              <a:xfrm>
                <a:off x="2654419" y="374655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Oval 82"/>
              <p:cNvSpPr/>
              <p:nvPr/>
            </p:nvSpPr>
            <p:spPr>
              <a:xfrm>
                <a:off x="4054594" y="153675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" name="Oval 83"/>
              <p:cNvSpPr/>
              <p:nvPr/>
            </p:nvSpPr>
            <p:spPr>
              <a:xfrm>
                <a:off x="4216519" y="195585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" name="Oval 84"/>
              <p:cNvSpPr/>
              <p:nvPr/>
            </p:nvSpPr>
            <p:spPr>
              <a:xfrm>
                <a:off x="4368919" y="239400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" name="Oval 85"/>
              <p:cNvSpPr/>
              <p:nvPr/>
            </p:nvSpPr>
            <p:spPr>
              <a:xfrm>
                <a:off x="4530844" y="283215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" name="Oval 86"/>
              <p:cNvSpPr/>
              <p:nvPr/>
            </p:nvSpPr>
            <p:spPr>
              <a:xfrm>
                <a:off x="4845169" y="3737034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" name="Oval 87"/>
              <p:cNvSpPr/>
              <p:nvPr/>
            </p:nvSpPr>
            <p:spPr>
              <a:xfrm>
                <a:off x="4683244" y="3279834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9" name="Oval 88"/>
              <p:cNvSpPr/>
              <p:nvPr/>
            </p:nvSpPr>
            <p:spPr>
              <a:xfrm>
                <a:off x="6340594" y="205110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" name="Oval 89"/>
              <p:cNvSpPr/>
              <p:nvPr/>
            </p:nvSpPr>
            <p:spPr>
              <a:xfrm>
                <a:off x="6492994" y="247020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" name="Oval 90"/>
              <p:cNvSpPr/>
              <p:nvPr/>
            </p:nvSpPr>
            <p:spPr>
              <a:xfrm>
                <a:off x="6654919" y="290835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Oval 91"/>
              <p:cNvSpPr/>
              <p:nvPr/>
            </p:nvSpPr>
            <p:spPr>
              <a:xfrm>
                <a:off x="6816844" y="334650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93" name="Straight Connector 92"/>
              <p:cNvCxnSpPr>
                <a:stCxn id="65" idx="7"/>
                <a:endCxn id="66" idx="3"/>
              </p:cNvCxnSpPr>
              <p:nvPr/>
            </p:nvCxnSpPr>
            <p:spPr>
              <a:xfrm rot="5400000" flipH="1" flipV="1">
                <a:off x="1222161" y="2571476"/>
                <a:ext cx="921416" cy="1054766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/>
              <p:cNvCxnSpPr>
                <a:stCxn id="65" idx="6"/>
                <a:endCxn id="80" idx="3"/>
              </p:cNvCxnSpPr>
              <p:nvPr/>
            </p:nvCxnSpPr>
            <p:spPr>
              <a:xfrm flipV="1">
                <a:off x="1187569" y="3057251"/>
                <a:ext cx="1184608" cy="57977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>
                <a:stCxn id="65" idx="6"/>
                <a:endCxn id="81" idx="2"/>
              </p:cNvCxnSpPr>
              <p:nvPr/>
            </p:nvCxnSpPr>
            <p:spPr>
              <a:xfrm flipV="1">
                <a:off x="1187569" y="3417947"/>
                <a:ext cx="1304925" cy="219075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/>
              <p:cNvCxnSpPr>
                <a:stCxn id="65" idx="5"/>
                <a:endCxn id="82" idx="2"/>
              </p:cNvCxnSpPr>
              <p:nvPr/>
            </p:nvCxnSpPr>
            <p:spPr>
              <a:xfrm rot="16200000" flipH="1">
                <a:off x="1834142" y="3035819"/>
                <a:ext cx="141621" cy="1498933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>
                <a:stCxn id="66" idx="7"/>
                <a:endCxn id="83" idx="2"/>
              </p:cNvCxnSpPr>
              <p:nvPr/>
            </p:nvCxnSpPr>
            <p:spPr>
              <a:xfrm rot="5400000" flipH="1" flipV="1">
                <a:off x="2791405" y="1220054"/>
                <a:ext cx="836945" cy="1689433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/>
              <p:cNvCxnSpPr>
                <a:stCxn id="66" idx="6"/>
                <a:endCxn id="84" idx="2"/>
              </p:cNvCxnSpPr>
              <p:nvPr/>
            </p:nvCxnSpPr>
            <p:spPr>
              <a:xfrm flipV="1">
                <a:off x="2397244" y="2065397"/>
                <a:ext cx="1819275" cy="495300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/>
              <p:cNvCxnSpPr>
                <a:stCxn id="66" idx="5"/>
                <a:endCxn id="85" idx="2"/>
              </p:cNvCxnSpPr>
              <p:nvPr/>
            </p:nvCxnSpPr>
            <p:spPr>
              <a:xfrm rot="5400000" flipH="1" flipV="1">
                <a:off x="3299738" y="1568970"/>
                <a:ext cx="134604" cy="2003758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>
                <a:stCxn id="80" idx="7"/>
                <a:endCxn id="83" idx="3"/>
              </p:cNvCxnSpPr>
              <p:nvPr/>
            </p:nvCxnSpPr>
            <p:spPr>
              <a:xfrm rot="5400000" flipH="1" flipV="1">
                <a:off x="2717586" y="1533252"/>
                <a:ext cx="1178591" cy="155959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/>
              <p:cNvCxnSpPr>
                <a:stCxn id="80" idx="6"/>
                <a:endCxn id="86" idx="2"/>
              </p:cNvCxnSpPr>
              <p:nvPr/>
            </p:nvCxnSpPr>
            <p:spPr>
              <a:xfrm flipV="1">
                <a:off x="2559169" y="2941697"/>
                <a:ext cx="1971675" cy="38100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/>
              <p:cNvCxnSpPr>
                <a:stCxn id="80" idx="5"/>
                <a:endCxn id="88" idx="2"/>
              </p:cNvCxnSpPr>
              <p:nvPr/>
            </p:nvCxnSpPr>
            <p:spPr>
              <a:xfrm rot="16200000" flipH="1">
                <a:off x="3439105" y="2145232"/>
                <a:ext cx="332121" cy="2156158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/>
              <p:cNvCxnSpPr>
                <a:stCxn id="81" idx="7"/>
                <a:endCxn id="84" idx="3"/>
              </p:cNvCxnSpPr>
              <p:nvPr/>
            </p:nvCxnSpPr>
            <p:spPr>
              <a:xfrm rot="5400000" flipH="1" flipV="1">
                <a:off x="2865224" y="1957114"/>
                <a:ext cx="1197641" cy="1569116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>
                <a:stCxn id="81" idx="6"/>
                <a:endCxn id="86" idx="3"/>
              </p:cNvCxnSpPr>
              <p:nvPr/>
            </p:nvCxnSpPr>
            <p:spPr>
              <a:xfrm flipV="1">
                <a:off x="2711569" y="3019151"/>
                <a:ext cx="1851358" cy="398796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>
                <a:stCxn id="81" idx="5"/>
                <a:endCxn id="87" idx="2"/>
              </p:cNvCxnSpPr>
              <p:nvPr/>
            </p:nvCxnSpPr>
            <p:spPr>
              <a:xfrm rot="16200000" flipH="1">
                <a:off x="3586742" y="2588144"/>
                <a:ext cx="351171" cy="2165683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>
                <a:stCxn id="82" idx="7"/>
                <a:endCxn id="85" idx="3"/>
              </p:cNvCxnSpPr>
              <p:nvPr/>
            </p:nvCxnSpPr>
            <p:spPr>
              <a:xfrm rot="5400000" flipH="1" flipV="1">
                <a:off x="3022386" y="2400027"/>
                <a:ext cx="1197641" cy="155959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>
                <a:stCxn id="82" idx="6"/>
                <a:endCxn id="87" idx="3"/>
              </p:cNvCxnSpPr>
              <p:nvPr/>
            </p:nvCxnSpPr>
            <p:spPr>
              <a:xfrm>
                <a:off x="2873494" y="3856097"/>
                <a:ext cx="2003758" cy="67929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>
                <a:stCxn id="83" idx="6"/>
                <a:endCxn id="89" idx="1"/>
              </p:cNvCxnSpPr>
              <p:nvPr/>
            </p:nvCxnSpPr>
            <p:spPr>
              <a:xfrm>
                <a:off x="4273669" y="1646297"/>
                <a:ext cx="2099008" cy="436895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/>
              <p:cNvCxnSpPr>
                <a:stCxn id="83" idx="5"/>
                <a:endCxn id="90" idx="1"/>
              </p:cNvCxnSpPr>
              <p:nvPr/>
            </p:nvCxnSpPr>
            <p:spPr>
              <a:xfrm rot="16200000" flipH="1">
                <a:off x="4994061" y="971275"/>
                <a:ext cx="778541" cy="228349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>
                <a:stCxn id="84" idx="6"/>
                <a:endCxn id="89" idx="2"/>
              </p:cNvCxnSpPr>
              <p:nvPr/>
            </p:nvCxnSpPr>
            <p:spPr>
              <a:xfrm>
                <a:off x="4435594" y="2065397"/>
                <a:ext cx="1905000" cy="95250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/>
              <p:cNvCxnSpPr>
                <a:stCxn id="84" idx="5"/>
                <a:endCxn id="91" idx="1"/>
              </p:cNvCxnSpPr>
              <p:nvPr/>
            </p:nvCxnSpPr>
            <p:spPr>
              <a:xfrm rot="16200000" flipH="1">
                <a:off x="5146461" y="1399900"/>
                <a:ext cx="797591" cy="228349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/>
              <p:cNvCxnSpPr>
                <a:stCxn id="85" idx="6"/>
                <a:endCxn id="90" idx="2"/>
              </p:cNvCxnSpPr>
              <p:nvPr/>
            </p:nvCxnSpPr>
            <p:spPr>
              <a:xfrm>
                <a:off x="4587994" y="2503547"/>
                <a:ext cx="1905000" cy="76200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/>
              <p:cNvCxnSpPr>
                <a:stCxn id="85" idx="5"/>
                <a:endCxn id="91" idx="2"/>
              </p:cNvCxnSpPr>
              <p:nvPr/>
            </p:nvCxnSpPr>
            <p:spPr>
              <a:xfrm rot="16200000" flipH="1">
                <a:off x="5386967" y="1749945"/>
                <a:ext cx="436896" cy="2099008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/>
              <p:cNvCxnSpPr>
                <a:stCxn id="86" idx="7"/>
                <a:endCxn id="89" idx="3"/>
              </p:cNvCxnSpPr>
              <p:nvPr/>
            </p:nvCxnSpPr>
            <p:spPr>
              <a:xfrm rot="5400000" flipH="1" flipV="1">
                <a:off x="5232186" y="1723752"/>
                <a:ext cx="626141" cy="165484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/>
              <p:cNvCxnSpPr>
                <a:stCxn id="86" idx="6"/>
                <a:endCxn id="92" idx="1"/>
              </p:cNvCxnSpPr>
              <p:nvPr/>
            </p:nvCxnSpPr>
            <p:spPr>
              <a:xfrm>
                <a:off x="4749919" y="2941697"/>
                <a:ext cx="2099008" cy="436895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>
                <a:stCxn id="88" idx="7"/>
                <a:endCxn id="90" idx="3"/>
              </p:cNvCxnSpPr>
              <p:nvPr/>
            </p:nvCxnSpPr>
            <p:spPr>
              <a:xfrm rot="5400000" flipH="1" flipV="1">
                <a:off x="5370298" y="2157139"/>
                <a:ext cx="654716" cy="165484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>
                <a:stCxn id="88" idx="6"/>
                <a:endCxn id="92" idx="2"/>
              </p:cNvCxnSpPr>
              <p:nvPr/>
            </p:nvCxnSpPr>
            <p:spPr>
              <a:xfrm>
                <a:off x="4902319" y="3389372"/>
                <a:ext cx="1914525" cy="66675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>
                <a:stCxn id="87" idx="7"/>
                <a:endCxn id="91" idx="3"/>
              </p:cNvCxnSpPr>
              <p:nvPr/>
            </p:nvCxnSpPr>
            <p:spPr>
              <a:xfrm rot="5400000" flipH="1" flipV="1">
                <a:off x="5522698" y="2604814"/>
                <a:ext cx="673766" cy="165484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>
                <a:stCxn id="87" idx="6"/>
                <a:endCxn id="92" idx="3"/>
              </p:cNvCxnSpPr>
              <p:nvPr/>
            </p:nvCxnSpPr>
            <p:spPr>
              <a:xfrm flipV="1">
                <a:off x="5064244" y="3533501"/>
                <a:ext cx="1784683" cy="31307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/>
              <p:cNvCxnSpPr>
                <a:stCxn id="89" idx="6"/>
                <a:endCxn id="79" idx="1"/>
              </p:cNvCxnSpPr>
              <p:nvPr/>
            </p:nvCxnSpPr>
            <p:spPr>
              <a:xfrm>
                <a:off x="6559669" y="2160647"/>
                <a:ext cx="1575133" cy="417845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/>
              <p:cNvCxnSpPr>
                <a:stCxn id="90" idx="6"/>
                <a:endCxn id="79" idx="2"/>
              </p:cNvCxnSpPr>
              <p:nvPr/>
            </p:nvCxnSpPr>
            <p:spPr>
              <a:xfrm>
                <a:off x="6712069" y="2579747"/>
                <a:ext cx="1390650" cy="76200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>
                <a:stCxn id="91" idx="6"/>
                <a:endCxn id="79" idx="2"/>
              </p:cNvCxnSpPr>
              <p:nvPr/>
            </p:nvCxnSpPr>
            <p:spPr>
              <a:xfrm flipV="1">
                <a:off x="6873994" y="2655947"/>
                <a:ext cx="1228725" cy="361950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>
                <a:stCxn id="92" idx="6"/>
                <a:endCxn id="79" idx="3"/>
              </p:cNvCxnSpPr>
              <p:nvPr/>
            </p:nvCxnSpPr>
            <p:spPr>
              <a:xfrm flipV="1">
                <a:off x="7035919" y="2733401"/>
                <a:ext cx="1098883" cy="722646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2" name="TextBox 61"/>
            <p:cNvSpPr txBox="1"/>
            <p:nvPr/>
          </p:nvSpPr>
          <p:spPr>
            <a:xfrm>
              <a:off x="1267299" y="3153762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chemeClr val="bg1">
                      <a:lumMod val="50000"/>
                    </a:schemeClr>
                  </a:solidFill>
                  <a:latin typeface="cmsy10"/>
                </a:rPr>
                <a:t>;</a:t>
              </a:r>
              <a:endParaRPr lang="en-US" sz="2400" dirty="0">
                <a:solidFill>
                  <a:schemeClr val="bg1">
                    <a:lumMod val="50000"/>
                  </a:schemeClr>
                </a:solidFill>
                <a:latin typeface="cmsy10"/>
              </a:endParaRP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8128148" y="2118958"/>
              <a:ext cx="35939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chemeClr val="bg1">
                      <a:lumMod val="75000"/>
                    </a:schemeClr>
                  </a:solidFill>
                </a:rPr>
                <a:t>V</a:t>
              </a:r>
              <a:endParaRPr lang="en-US" sz="2400" dirty="0">
                <a:solidFill>
                  <a:schemeClr val="bg1">
                    <a:lumMod val="75000"/>
                  </a:schemeClr>
                </a:solidFill>
                <a:latin typeface="cmsy10"/>
              </a:endParaRPr>
            </a:p>
          </p:txBody>
        </p:sp>
      </p:grpSp>
      <p:sp>
        <p:nvSpPr>
          <p:cNvPr id="6" name="Freeform 5"/>
          <p:cNvSpPr/>
          <p:nvPr/>
        </p:nvSpPr>
        <p:spPr>
          <a:xfrm>
            <a:off x="4819377" y="723443"/>
            <a:ext cx="2100385" cy="1510285"/>
          </a:xfrm>
          <a:custGeom>
            <a:avLst/>
            <a:gdLst>
              <a:gd name="connsiteX0" fmla="*/ 0 w 3760341"/>
              <a:gd name="connsiteY0" fmla="*/ 2691829 h 2691829"/>
              <a:gd name="connsiteX1" fmla="*/ 2527442 w 3760341"/>
              <a:gd name="connsiteY1" fmla="*/ 0 h 2691829"/>
              <a:gd name="connsiteX2" fmla="*/ 3760341 w 3760341"/>
              <a:gd name="connsiteY2" fmla="*/ 2332234 h 2691829"/>
              <a:gd name="connsiteX3" fmla="*/ 0 w 3760341"/>
              <a:gd name="connsiteY3" fmla="*/ 2691829 h 2691829"/>
              <a:gd name="connsiteX0" fmla="*/ 0 w 3720957"/>
              <a:gd name="connsiteY0" fmla="*/ 2675562 h 2675562"/>
              <a:gd name="connsiteX1" fmla="*/ 2488058 w 3720957"/>
              <a:gd name="connsiteY1" fmla="*/ 0 h 2675562"/>
              <a:gd name="connsiteX2" fmla="*/ 3720957 w 3720957"/>
              <a:gd name="connsiteY2" fmla="*/ 2332234 h 2675562"/>
              <a:gd name="connsiteX3" fmla="*/ 0 w 3720957"/>
              <a:gd name="connsiteY3" fmla="*/ 2675562 h 2675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20957" h="2675562">
                <a:moveTo>
                  <a:pt x="0" y="2675562"/>
                </a:moveTo>
                <a:lnTo>
                  <a:pt x="2488058" y="0"/>
                </a:lnTo>
                <a:lnTo>
                  <a:pt x="3720957" y="2332234"/>
                </a:lnTo>
                <a:lnTo>
                  <a:pt x="0" y="2675562"/>
                </a:lnTo>
                <a:close/>
              </a:path>
            </a:pathLst>
          </a:custGeom>
          <a:gradFill flip="none" rotWithShape="1">
            <a:gsLst>
              <a:gs pos="25000">
                <a:srgbClr val="FFFF00">
                  <a:alpha val="83000"/>
                </a:srgbClr>
              </a:gs>
              <a:gs pos="76000">
                <a:srgbClr val="B1C309"/>
              </a:gs>
            </a:gsLst>
            <a:lin ang="19800000" scaled="0"/>
            <a:tileRect/>
          </a:gra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 rot="10800000">
            <a:off x="6218989" y="725376"/>
            <a:ext cx="2709815" cy="1316486"/>
          </a:xfrm>
          <a:custGeom>
            <a:avLst/>
            <a:gdLst>
              <a:gd name="connsiteX0" fmla="*/ 0 w 3760341"/>
              <a:gd name="connsiteY0" fmla="*/ 2691829 h 2691829"/>
              <a:gd name="connsiteX1" fmla="*/ 2527442 w 3760341"/>
              <a:gd name="connsiteY1" fmla="*/ 0 h 2691829"/>
              <a:gd name="connsiteX2" fmla="*/ 3760341 w 3760341"/>
              <a:gd name="connsiteY2" fmla="*/ 2332234 h 2691829"/>
              <a:gd name="connsiteX3" fmla="*/ 0 w 3760341"/>
              <a:gd name="connsiteY3" fmla="*/ 2691829 h 2691829"/>
              <a:gd name="connsiteX0" fmla="*/ 0 w 3720957"/>
              <a:gd name="connsiteY0" fmla="*/ 2675562 h 2675562"/>
              <a:gd name="connsiteX1" fmla="*/ 2488058 w 3720957"/>
              <a:gd name="connsiteY1" fmla="*/ 0 h 2675562"/>
              <a:gd name="connsiteX2" fmla="*/ 3720957 w 3720957"/>
              <a:gd name="connsiteY2" fmla="*/ 2332234 h 2675562"/>
              <a:gd name="connsiteX3" fmla="*/ 0 w 3720957"/>
              <a:gd name="connsiteY3" fmla="*/ 2675562 h 2675562"/>
              <a:gd name="connsiteX0" fmla="*/ 0 w 4800600"/>
              <a:gd name="connsiteY0" fmla="*/ 1532562 h 2332234"/>
              <a:gd name="connsiteX1" fmla="*/ 3567701 w 4800600"/>
              <a:gd name="connsiteY1" fmla="*/ 0 h 2332234"/>
              <a:gd name="connsiteX2" fmla="*/ 4800600 w 4800600"/>
              <a:gd name="connsiteY2" fmla="*/ 2332234 h 2332234"/>
              <a:gd name="connsiteX3" fmla="*/ 0 w 4800600"/>
              <a:gd name="connsiteY3" fmla="*/ 1532562 h 2332234"/>
              <a:gd name="connsiteX0" fmla="*/ 0 w 4800599"/>
              <a:gd name="connsiteY0" fmla="*/ 1761162 h 2332234"/>
              <a:gd name="connsiteX1" fmla="*/ 3567700 w 4800599"/>
              <a:gd name="connsiteY1" fmla="*/ 0 h 2332234"/>
              <a:gd name="connsiteX2" fmla="*/ 4800599 w 4800599"/>
              <a:gd name="connsiteY2" fmla="*/ 2332234 h 2332234"/>
              <a:gd name="connsiteX3" fmla="*/ 0 w 4800599"/>
              <a:gd name="connsiteY3" fmla="*/ 1761162 h 23322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00599" h="2332234">
                <a:moveTo>
                  <a:pt x="0" y="1761162"/>
                </a:moveTo>
                <a:lnTo>
                  <a:pt x="3567700" y="0"/>
                </a:lnTo>
                <a:lnTo>
                  <a:pt x="4800599" y="2332234"/>
                </a:lnTo>
                <a:lnTo>
                  <a:pt x="0" y="1761162"/>
                </a:lnTo>
                <a:close/>
              </a:path>
            </a:pathLst>
          </a:custGeom>
          <a:gradFill flip="none" rotWithShape="1">
            <a:gsLst>
              <a:gs pos="25000">
                <a:srgbClr val="FFFF00">
                  <a:alpha val="83000"/>
                </a:srgbClr>
              </a:gs>
              <a:gs pos="86000">
                <a:srgbClr val="B1C309"/>
              </a:gs>
            </a:gsLst>
            <a:lin ang="19800000" scaled="0"/>
            <a:tileRect/>
          </a:gra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6426481" y="593438"/>
            <a:ext cx="4203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alibri"/>
              </a:rPr>
              <a:t>A</a:t>
            </a:r>
            <a:r>
              <a:rPr lang="en-US" sz="2000" baseline="-25000" dirty="0" smtClean="0">
                <a:latin typeface="Calibri"/>
              </a:rPr>
              <a:t>1</a:t>
            </a:r>
            <a:endParaRPr lang="en-US" sz="2000" baseline="-25000" dirty="0">
              <a:latin typeface="Calibri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668933" y="1115393"/>
            <a:ext cx="4203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alibri"/>
              </a:rPr>
              <a:t>A</a:t>
            </a:r>
            <a:r>
              <a:rPr lang="en-US" sz="2000" baseline="-25000" dirty="0" smtClean="0">
                <a:latin typeface="Calibri"/>
              </a:rPr>
              <a:t>3</a:t>
            </a:r>
            <a:endParaRPr lang="en-US" sz="2000" baseline="-25000" dirty="0">
              <a:latin typeface="Calibri"/>
            </a:endParaRPr>
          </a:p>
        </p:txBody>
      </p:sp>
      <p:grpSp>
        <p:nvGrpSpPr>
          <p:cNvPr id="5" name="Group 14"/>
          <p:cNvGrpSpPr/>
          <p:nvPr/>
        </p:nvGrpSpPr>
        <p:grpSpPr>
          <a:xfrm>
            <a:off x="6410856" y="1244431"/>
            <a:ext cx="282694" cy="155378"/>
            <a:chOff x="3673503" y="1526381"/>
            <a:chExt cx="337930" cy="185738"/>
          </a:xfrm>
        </p:grpSpPr>
        <p:sp>
          <p:nvSpPr>
            <p:cNvPr id="34" name="Freeform 33"/>
            <p:cNvSpPr/>
            <p:nvPr/>
          </p:nvSpPr>
          <p:spPr>
            <a:xfrm>
              <a:off x="3673503" y="1526650"/>
              <a:ext cx="337930" cy="182880"/>
            </a:xfrm>
            <a:custGeom>
              <a:avLst/>
              <a:gdLst>
                <a:gd name="connsiteX0" fmla="*/ 111318 w 337930"/>
                <a:gd name="connsiteY0" fmla="*/ 0 h 182880"/>
                <a:gd name="connsiteX1" fmla="*/ 0 w 337930"/>
                <a:gd name="connsiteY1" fmla="*/ 182880 h 182880"/>
                <a:gd name="connsiteX2" fmla="*/ 198782 w 337930"/>
                <a:gd name="connsiteY2" fmla="*/ 147100 h 182880"/>
                <a:gd name="connsiteX3" fmla="*/ 337930 w 337930"/>
                <a:gd name="connsiteY3" fmla="*/ 15903 h 182880"/>
                <a:gd name="connsiteX4" fmla="*/ 111318 w 337930"/>
                <a:gd name="connsiteY4" fmla="*/ 0 h 182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930" h="182880">
                  <a:moveTo>
                    <a:pt x="111318" y="0"/>
                  </a:moveTo>
                  <a:lnTo>
                    <a:pt x="0" y="182880"/>
                  </a:lnTo>
                  <a:lnTo>
                    <a:pt x="198782" y="147100"/>
                  </a:lnTo>
                  <a:lnTo>
                    <a:pt x="337930" y="15903"/>
                  </a:lnTo>
                  <a:lnTo>
                    <a:pt x="111318" y="0"/>
                  </a:lnTo>
                  <a:close/>
                </a:path>
              </a:pathLst>
            </a:cu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 34"/>
            <p:cNvSpPr/>
            <p:nvPr/>
          </p:nvSpPr>
          <p:spPr>
            <a:xfrm>
              <a:off x="3674269" y="1526381"/>
              <a:ext cx="159544" cy="185738"/>
            </a:xfrm>
            <a:custGeom>
              <a:avLst/>
              <a:gdLst>
                <a:gd name="connsiteX0" fmla="*/ 111919 w 159544"/>
                <a:gd name="connsiteY0" fmla="*/ 0 h 185738"/>
                <a:gd name="connsiteX1" fmla="*/ 159544 w 159544"/>
                <a:gd name="connsiteY1" fmla="*/ 116682 h 185738"/>
                <a:gd name="connsiteX2" fmla="*/ 0 w 159544"/>
                <a:gd name="connsiteY2" fmla="*/ 185738 h 185738"/>
                <a:gd name="connsiteX0" fmla="*/ 111919 w 159544"/>
                <a:gd name="connsiteY0" fmla="*/ 0 h 185738"/>
                <a:gd name="connsiteX1" fmla="*/ 159544 w 159544"/>
                <a:gd name="connsiteY1" fmla="*/ 116682 h 185738"/>
                <a:gd name="connsiteX2" fmla="*/ 0 w 159544"/>
                <a:gd name="connsiteY2" fmla="*/ 185738 h 185738"/>
                <a:gd name="connsiteX3" fmla="*/ 111919 w 159544"/>
                <a:gd name="connsiteY3" fmla="*/ 0 h 1857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9544" h="185738">
                  <a:moveTo>
                    <a:pt x="111919" y="0"/>
                  </a:moveTo>
                  <a:lnTo>
                    <a:pt x="159544" y="116682"/>
                  </a:lnTo>
                  <a:lnTo>
                    <a:pt x="0" y="185738"/>
                  </a:lnTo>
                  <a:lnTo>
                    <a:pt x="111919" y="0"/>
                  </a:lnTo>
                  <a:close/>
                </a:path>
              </a:pathLst>
            </a:custGeom>
            <a:gradFill flip="none" rotWithShape="1">
              <a:gsLst>
                <a:gs pos="25000">
                  <a:srgbClr val="FFFF00">
                    <a:alpha val="83000"/>
                  </a:srgbClr>
                </a:gs>
                <a:gs pos="76000">
                  <a:srgbClr val="B1C309"/>
                </a:gs>
              </a:gsLst>
              <a:lin ang="4200000" scaled="0"/>
              <a:tileRect/>
            </a:gradFill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Freeform 35"/>
            <p:cNvSpPr/>
            <p:nvPr/>
          </p:nvSpPr>
          <p:spPr>
            <a:xfrm flipH="1">
              <a:off x="3788568" y="1531144"/>
              <a:ext cx="221456" cy="109538"/>
            </a:xfrm>
            <a:custGeom>
              <a:avLst/>
              <a:gdLst>
                <a:gd name="connsiteX0" fmla="*/ 111919 w 159544"/>
                <a:gd name="connsiteY0" fmla="*/ 0 h 185738"/>
                <a:gd name="connsiteX1" fmla="*/ 159544 w 159544"/>
                <a:gd name="connsiteY1" fmla="*/ 116682 h 185738"/>
                <a:gd name="connsiteX2" fmla="*/ 0 w 159544"/>
                <a:gd name="connsiteY2" fmla="*/ 185738 h 185738"/>
                <a:gd name="connsiteX0" fmla="*/ 111919 w 159544"/>
                <a:gd name="connsiteY0" fmla="*/ 0 h 185738"/>
                <a:gd name="connsiteX1" fmla="*/ 159544 w 159544"/>
                <a:gd name="connsiteY1" fmla="*/ 116682 h 185738"/>
                <a:gd name="connsiteX2" fmla="*/ 0 w 159544"/>
                <a:gd name="connsiteY2" fmla="*/ 185738 h 185738"/>
                <a:gd name="connsiteX3" fmla="*/ 111919 w 159544"/>
                <a:gd name="connsiteY3" fmla="*/ 0 h 185738"/>
                <a:gd name="connsiteX0" fmla="*/ 257175 w 257175"/>
                <a:gd name="connsiteY0" fmla="*/ 0 h 178594"/>
                <a:gd name="connsiteX1" fmla="*/ 159544 w 257175"/>
                <a:gd name="connsiteY1" fmla="*/ 109538 h 178594"/>
                <a:gd name="connsiteX2" fmla="*/ 0 w 257175"/>
                <a:gd name="connsiteY2" fmla="*/ 178594 h 178594"/>
                <a:gd name="connsiteX3" fmla="*/ 257175 w 257175"/>
                <a:gd name="connsiteY3" fmla="*/ 0 h 178594"/>
                <a:gd name="connsiteX0" fmla="*/ 257175 w 257175"/>
                <a:gd name="connsiteY0" fmla="*/ 0 h 178594"/>
                <a:gd name="connsiteX1" fmla="*/ 209550 w 257175"/>
                <a:gd name="connsiteY1" fmla="*/ 109538 h 178594"/>
                <a:gd name="connsiteX2" fmla="*/ 0 w 257175"/>
                <a:gd name="connsiteY2" fmla="*/ 178594 h 178594"/>
                <a:gd name="connsiteX3" fmla="*/ 257175 w 257175"/>
                <a:gd name="connsiteY3" fmla="*/ 0 h 178594"/>
                <a:gd name="connsiteX0" fmla="*/ 221456 w 221456"/>
                <a:gd name="connsiteY0" fmla="*/ 0 h 109538"/>
                <a:gd name="connsiteX1" fmla="*/ 173831 w 221456"/>
                <a:gd name="connsiteY1" fmla="*/ 109538 h 109538"/>
                <a:gd name="connsiteX2" fmla="*/ 0 w 221456"/>
                <a:gd name="connsiteY2" fmla="*/ 14288 h 109538"/>
                <a:gd name="connsiteX3" fmla="*/ 221456 w 221456"/>
                <a:gd name="connsiteY3" fmla="*/ 0 h 109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1456" h="109538">
                  <a:moveTo>
                    <a:pt x="221456" y="0"/>
                  </a:moveTo>
                  <a:lnTo>
                    <a:pt x="173831" y="109538"/>
                  </a:lnTo>
                  <a:lnTo>
                    <a:pt x="0" y="14288"/>
                  </a:lnTo>
                  <a:lnTo>
                    <a:pt x="221456" y="0"/>
                  </a:lnTo>
                  <a:close/>
                </a:path>
              </a:pathLst>
            </a:custGeom>
            <a:gradFill flip="none" rotWithShape="1">
              <a:gsLst>
                <a:gs pos="25000">
                  <a:srgbClr val="FFFF00">
                    <a:alpha val="83000"/>
                  </a:srgbClr>
                </a:gs>
                <a:gs pos="76000">
                  <a:srgbClr val="B1C309"/>
                </a:gs>
              </a:gsLst>
              <a:lin ang="4200000" scaled="0"/>
              <a:tileRect/>
            </a:gradFill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7" name="Straight Connector 36"/>
            <p:cNvCxnSpPr/>
            <p:nvPr/>
          </p:nvCxnSpPr>
          <p:spPr>
            <a:xfrm rot="16200000" flipH="1">
              <a:off x="3826669" y="1631156"/>
              <a:ext cx="45244" cy="45244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66"/>
          <p:cNvGrpSpPr/>
          <p:nvPr/>
        </p:nvGrpSpPr>
        <p:grpSpPr>
          <a:xfrm>
            <a:off x="6172607" y="840414"/>
            <a:ext cx="282694" cy="155378"/>
            <a:chOff x="3810000" y="1000874"/>
            <a:chExt cx="500810" cy="275262"/>
          </a:xfrm>
        </p:grpSpPr>
        <p:sp>
          <p:nvSpPr>
            <p:cNvPr id="68" name="Freeform 67"/>
            <p:cNvSpPr/>
            <p:nvPr/>
          </p:nvSpPr>
          <p:spPr>
            <a:xfrm>
              <a:off x="3810000" y="1001273"/>
              <a:ext cx="500810" cy="271026"/>
            </a:xfrm>
            <a:custGeom>
              <a:avLst/>
              <a:gdLst>
                <a:gd name="connsiteX0" fmla="*/ 111318 w 337930"/>
                <a:gd name="connsiteY0" fmla="*/ 0 h 182880"/>
                <a:gd name="connsiteX1" fmla="*/ 0 w 337930"/>
                <a:gd name="connsiteY1" fmla="*/ 182880 h 182880"/>
                <a:gd name="connsiteX2" fmla="*/ 198782 w 337930"/>
                <a:gd name="connsiteY2" fmla="*/ 147100 h 182880"/>
                <a:gd name="connsiteX3" fmla="*/ 337930 w 337930"/>
                <a:gd name="connsiteY3" fmla="*/ 15903 h 182880"/>
                <a:gd name="connsiteX4" fmla="*/ 111318 w 337930"/>
                <a:gd name="connsiteY4" fmla="*/ 0 h 182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930" h="182880">
                  <a:moveTo>
                    <a:pt x="111318" y="0"/>
                  </a:moveTo>
                  <a:lnTo>
                    <a:pt x="0" y="182880"/>
                  </a:lnTo>
                  <a:lnTo>
                    <a:pt x="198782" y="147100"/>
                  </a:lnTo>
                  <a:lnTo>
                    <a:pt x="337930" y="15903"/>
                  </a:lnTo>
                  <a:lnTo>
                    <a:pt x="111318" y="0"/>
                  </a:lnTo>
                  <a:close/>
                </a:path>
              </a:pathLst>
            </a:cu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>
              <a:off x="3811135" y="1000874"/>
              <a:ext cx="236443" cy="275262"/>
            </a:xfrm>
            <a:custGeom>
              <a:avLst/>
              <a:gdLst>
                <a:gd name="connsiteX0" fmla="*/ 111919 w 159544"/>
                <a:gd name="connsiteY0" fmla="*/ 0 h 185738"/>
                <a:gd name="connsiteX1" fmla="*/ 159544 w 159544"/>
                <a:gd name="connsiteY1" fmla="*/ 116682 h 185738"/>
                <a:gd name="connsiteX2" fmla="*/ 0 w 159544"/>
                <a:gd name="connsiteY2" fmla="*/ 185738 h 185738"/>
                <a:gd name="connsiteX0" fmla="*/ 111919 w 159544"/>
                <a:gd name="connsiteY0" fmla="*/ 0 h 185738"/>
                <a:gd name="connsiteX1" fmla="*/ 159544 w 159544"/>
                <a:gd name="connsiteY1" fmla="*/ 116682 h 185738"/>
                <a:gd name="connsiteX2" fmla="*/ 0 w 159544"/>
                <a:gd name="connsiteY2" fmla="*/ 185738 h 185738"/>
                <a:gd name="connsiteX3" fmla="*/ 111919 w 159544"/>
                <a:gd name="connsiteY3" fmla="*/ 0 h 1857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9544" h="185738">
                  <a:moveTo>
                    <a:pt x="111919" y="0"/>
                  </a:moveTo>
                  <a:lnTo>
                    <a:pt x="159544" y="116682"/>
                  </a:lnTo>
                  <a:lnTo>
                    <a:pt x="0" y="185738"/>
                  </a:lnTo>
                  <a:lnTo>
                    <a:pt x="111919" y="0"/>
                  </a:lnTo>
                  <a:close/>
                </a:path>
              </a:pathLst>
            </a:custGeom>
            <a:gradFill flip="none" rotWithShape="1">
              <a:gsLst>
                <a:gs pos="25000">
                  <a:srgbClr val="FFFF00">
                    <a:alpha val="83000"/>
                  </a:srgbClr>
                </a:gs>
                <a:gs pos="76000">
                  <a:srgbClr val="B1C309"/>
                </a:gs>
              </a:gsLst>
              <a:lin ang="4200000" scaled="0"/>
              <a:tileRect/>
            </a:gradFill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flipH="1">
              <a:off x="3980526" y="1007933"/>
              <a:ext cx="328196" cy="162334"/>
            </a:xfrm>
            <a:custGeom>
              <a:avLst/>
              <a:gdLst>
                <a:gd name="connsiteX0" fmla="*/ 111919 w 159544"/>
                <a:gd name="connsiteY0" fmla="*/ 0 h 185738"/>
                <a:gd name="connsiteX1" fmla="*/ 159544 w 159544"/>
                <a:gd name="connsiteY1" fmla="*/ 116682 h 185738"/>
                <a:gd name="connsiteX2" fmla="*/ 0 w 159544"/>
                <a:gd name="connsiteY2" fmla="*/ 185738 h 185738"/>
                <a:gd name="connsiteX0" fmla="*/ 111919 w 159544"/>
                <a:gd name="connsiteY0" fmla="*/ 0 h 185738"/>
                <a:gd name="connsiteX1" fmla="*/ 159544 w 159544"/>
                <a:gd name="connsiteY1" fmla="*/ 116682 h 185738"/>
                <a:gd name="connsiteX2" fmla="*/ 0 w 159544"/>
                <a:gd name="connsiteY2" fmla="*/ 185738 h 185738"/>
                <a:gd name="connsiteX3" fmla="*/ 111919 w 159544"/>
                <a:gd name="connsiteY3" fmla="*/ 0 h 185738"/>
                <a:gd name="connsiteX0" fmla="*/ 257175 w 257175"/>
                <a:gd name="connsiteY0" fmla="*/ 0 h 178594"/>
                <a:gd name="connsiteX1" fmla="*/ 159544 w 257175"/>
                <a:gd name="connsiteY1" fmla="*/ 109538 h 178594"/>
                <a:gd name="connsiteX2" fmla="*/ 0 w 257175"/>
                <a:gd name="connsiteY2" fmla="*/ 178594 h 178594"/>
                <a:gd name="connsiteX3" fmla="*/ 257175 w 257175"/>
                <a:gd name="connsiteY3" fmla="*/ 0 h 178594"/>
                <a:gd name="connsiteX0" fmla="*/ 257175 w 257175"/>
                <a:gd name="connsiteY0" fmla="*/ 0 h 178594"/>
                <a:gd name="connsiteX1" fmla="*/ 209550 w 257175"/>
                <a:gd name="connsiteY1" fmla="*/ 109538 h 178594"/>
                <a:gd name="connsiteX2" fmla="*/ 0 w 257175"/>
                <a:gd name="connsiteY2" fmla="*/ 178594 h 178594"/>
                <a:gd name="connsiteX3" fmla="*/ 257175 w 257175"/>
                <a:gd name="connsiteY3" fmla="*/ 0 h 178594"/>
                <a:gd name="connsiteX0" fmla="*/ 221456 w 221456"/>
                <a:gd name="connsiteY0" fmla="*/ 0 h 109538"/>
                <a:gd name="connsiteX1" fmla="*/ 173831 w 221456"/>
                <a:gd name="connsiteY1" fmla="*/ 109538 h 109538"/>
                <a:gd name="connsiteX2" fmla="*/ 0 w 221456"/>
                <a:gd name="connsiteY2" fmla="*/ 14288 h 109538"/>
                <a:gd name="connsiteX3" fmla="*/ 221456 w 221456"/>
                <a:gd name="connsiteY3" fmla="*/ 0 h 109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1456" h="109538">
                  <a:moveTo>
                    <a:pt x="221456" y="0"/>
                  </a:moveTo>
                  <a:lnTo>
                    <a:pt x="173831" y="109538"/>
                  </a:lnTo>
                  <a:lnTo>
                    <a:pt x="0" y="14288"/>
                  </a:lnTo>
                  <a:lnTo>
                    <a:pt x="221456" y="0"/>
                  </a:lnTo>
                  <a:close/>
                </a:path>
              </a:pathLst>
            </a:custGeom>
            <a:gradFill flip="none" rotWithShape="1">
              <a:gsLst>
                <a:gs pos="25000">
                  <a:srgbClr val="FFFF00">
                    <a:alpha val="83000"/>
                  </a:srgbClr>
                </a:gs>
                <a:gs pos="76000">
                  <a:srgbClr val="B1C309"/>
                </a:gs>
              </a:gsLst>
              <a:lin ang="4200000" scaled="0"/>
              <a:tileRect/>
            </a:gradFill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1" name="Straight Connector 70"/>
            <p:cNvCxnSpPr/>
            <p:nvPr/>
          </p:nvCxnSpPr>
          <p:spPr>
            <a:xfrm rot="16200000" flipH="1">
              <a:off x="4036991" y="1156150"/>
              <a:ext cx="67051" cy="67051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7" name="TextBox 76"/>
          <p:cNvSpPr txBox="1"/>
          <p:nvPr/>
        </p:nvSpPr>
        <p:spPr>
          <a:xfrm>
            <a:off x="6539894" y="857314"/>
            <a:ext cx="4203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alibri"/>
              </a:rPr>
              <a:t>A</a:t>
            </a:r>
            <a:r>
              <a:rPr lang="en-US" sz="2000" baseline="-25000" dirty="0" smtClean="0">
                <a:latin typeface="Calibri"/>
              </a:rPr>
              <a:t>2</a:t>
            </a:r>
            <a:endParaRPr lang="en-US" sz="2000" baseline="-25000" dirty="0">
              <a:latin typeface="Calibri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6847786" y="1459496"/>
            <a:ext cx="4106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latin typeface="Calibri"/>
              </a:rPr>
              <a:t>A</a:t>
            </a:r>
            <a:r>
              <a:rPr lang="en-US" sz="2000" baseline="-25000" dirty="0" err="1" smtClean="0">
                <a:latin typeface="Calibri"/>
              </a:rPr>
              <a:t>k</a:t>
            </a:r>
            <a:endParaRPr lang="en-US" sz="2000" baseline="-25000" dirty="0">
              <a:latin typeface="Calibri"/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7903658" y="455091"/>
            <a:ext cx="3097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7030A0"/>
                </a:solidFill>
              </a:rPr>
              <a:t>f</a:t>
            </a:r>
            <a:endParaRPr lang="en-US" sz="3200" dirty="0">
              <a:solidFill>
                <a:srgbClr val="7030A0"/>
              </a:solidFill>
            </a:endParaRPr>
          </a:p>
        </p:txBody>
      </p:sp>
      <p:sp>
        <p:nvSpPr>
          <p:cNvPr id="128" name="Title 1"/>
          <p:cNvSpPr>
            <a:spLocks noGrp="1"/>
          </p:cNvSpPr>
          <p:nvPr>
            <p:ph type="title"/>
          </p:nvPr>
        </p:nvSpPr>
        <p:spPr>
          <a:xfrm>
            <a:off x="457200" y="-79036"/>
            <a:ext cx="8229600" cy="863029"/>
          </a:xfrm>
        </p:spPr>
        <p:txBody>
          <a:bodyPr/>
          <a:lstStyle/>
          <a:p>
            <a:r>
              <a:rPr lang="en-US" dirty="0" smtClean="0"/>
              <a:t>View as a Reduction</a:t>
            </a:r>
            <a:endParaRPr lang="en-US" dirty="0"/>
          </a:p>
        </p:txBody>
      </p:sp>
      <p:cxnSp>
        <p:nvCxnSpPr>
          <p:cNvPr id="139" name="Straight Arrow Connector 138"/>
          <p:cNvCxnSpPr>
            <a:endCxn id="170" idx="2"/>
          </p:cNvCxnSpPr>
          <p:nvPr/>
        </p:nvCxnSpPr>
        <p:spPr>
          <a:xfrm flipV="1">
            <a:off x="2000816" y="1132844"/>
            <a:ext cx="4402983" cy="43340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Arrow Connector 139"/>
          <p:cNvCxnSpPr>
            <a:endCxn id="156" idx="2"/>
          </p:cNvCxnSpPr>
          <p:nvPr/>
        </p:nvCxnSpPr>
        <p:spPr>
          <a:xfrm flipV="1">
            <a:off x="1086416" y="953285"/>
            <a:ext cx="5228359" cy="6975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Arrow Connector 141"/>
          <p:cNvCxnSpPr>
            <a:endCxn id="171" idx="3"/>
          </p:cNvCxnSpPr>
          <p:nvPr/>
        </p:nvCxnSpPr>
        <p:spPr>
          <a:xfrm flipV="1">
            <a:off x="1176950" y="1374690"/>
            <a:ext cx="5358467" cy="66234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Arrow Connector 143"/>
          <p:cNvCxnSpPr/>
          <p:nvPr/>
        </p:nvCxnSpPr>
        <p:spPr>
          <a:xfrm flipV="1">
            <a:off x="1982709" y="1731884"/>
            <a:ext cx="4757575" cy="62201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TextBox 146"/>
          <p:cNvSpPr txBox="1"/>
          <p:nvPr/>
        </p:nvSpPr>
        <p:spPr>
          <a:xfrm>
            <a:off x="5567878" y="3576144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~</a:t>
            </a:r>
            <a:endParaRPr lang="en-US" sz="2400" dirty="0">
              <a:solidFill>
                <a:srgbClr val="7030A0"/>
              </a:solidFill>
            </a:endParaRPr>
          </a:p>
        </p:txBody>
      </p:sp>
      <p:sp>
        <p:nvSpPr>
          <p:cNvPr id="149" name="TextBox 148"/>
          <p:cNvSpPr txBox="1"/>
          <p:nvPr/>
        </p:nvSpPr>
        <p:spPr>
          <a:xfrm>
            <a:off x="7903676" y="353092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~</a:t>
            </a:r>
            <a:endParaRPr lang="en-US" sz="2400" dirty="0">
              <a:solidFill>
                <a:srgbClr val="7030A0"/>
              </a:solidFill>
            </a:endParaRPr>
          </a:p>
        </p:txBody>
      </p:sp>
      <p:sp>
        <p:nvSpPr>
          <p:cNvPr id="150" name="TextBox 149"/>
          <p:cNvSpPr txBox="1"/>
          <p:nvPr/>
        </p:nvSpPr>
        <p:spPr>
          <a:xfrm>
            <a:off x="4925080" y="4092195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~</a:t>
            </a:r>
            <a:endParaRPr lang="en-US" sz="2400" dirty="0">
              <a:solidFill>
                <a:srgbClr val="7030A0"/>
              </a:solidFill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4925081" y="458108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~</a:t>
            </a:r>
            <a:endParaRPr lang="en-US" sz="2400" dirty="0">
              <a:solidFill>
                <a:srgbClr val="7030A0"/>
              </a:solidFill>
            </a:endParaRPr>
          </a:p>
        </p:txBody>
      </p:sp>
      <p:sp>
        <p:nvSpPr>
          <p:cNvPr id="152" name="TextBox 151"/>
          <p:cNvSpPr txBox="1"/>
          <p:nvPr/>
        </p:nvSpPr>
        <p:spPr>
          <a:xfrm>
            <a:off x="2335790" y="5567912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~</a:t>
            </a:r>
            <a:endParaRPr lang="en-US" sz="2400" dirty="0">
              <a:solidFill>
                <a:srgbClr val="7030A0"/>
              </a:solidFill>
            </a:endParaRPr>
          </a:p>
        </p:txBody>
      </p:sp>
      <p:sp>
        <p:nvSpPr>
          <p:cNvPr id="156" name="Oval 155"/>
          <p:cNvSpPr/>
          <p:nvPr/>
        </p:nvSpPr>
        <p:spPr>
          <a:xfrm>
            <a:off x="6314775" y="905744"/>
            <a:ext cx="95082" cy="95082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Oval 169"/>
          <p:cNvSpPr/>
          <p:nvPr/>
        </p:nvSpPr>
        <p:spPr>
          <a:xfrm>
            <a:off x="6403799" y="1085303"/>
            <a:ext cx="95082" cy="95082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Oval 170"/>
          <p:cNvSpPr/>
          <p:nvPr/>
        </p:nvSpPr>
        <p:spPr>
          <a:xfrm>
            <a:off x="6521493" y="1293532"/>
            <a:ext cx="95082" cy="95082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Oval 171"/>
          <p:cNvSpPr/>
          <p:nvPr/>
        </p:nvSpPr>
        <p:spPr>
          <a:xfrm>
            <a:off x="6756883" y="1691884"/>
            <a:ext cx="95082" cy="95082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TextBox 123"/>
          <p:cNvSpPr txBox="1"/>
          <p:nvPr/>
        </p:nvSpPr>
        <p:spPr>
          <a:xfrm>
            <a:off x="280641" y="1333270"/>
            <a:ext cx="6078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</a:rPr>
              <a:t>f</a:t>
            </a:r>
            <a:r>
              <a:rPr lang="en-US" sz="3200" dirty="0" smtClean="0"/>
              <a:t> =</a:t>
            </a:r>
            <a:endParaRPr lang="en-US" sz="3200" dirty="0"/>
          </a:p>
        </p:txBody>
      </p:sp>
      <p:sp>
        <p:nvSpPr>
          <p:cNvPr id="126" name="TextBox 125"/>
          <p:cNvSpPr txBox="1"/>
          <p:nvPr/>
        </p:nvSpPr>
        <p:spPr>
          <a:xfrm>
            <a:off x="4055958" y="389310"/>
            <a:ext cx="4235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cmmi10"/>
              </a:rPr>
              <a:t>½</a:t>
            </a:r>
            <a:endParaRPr lang="en-US" sz="3600" dirty="0">
              <a:solidFill>
                <a:srgbClr val="FF0000"/>
              </a:solidFill>
              <a:latin typeface="cmmi10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1702038" y="2525931"/>
            <a:ext cx="11641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Domain </a:t>
            </a:r>
            <a:r>
              <a:rPr lang="en-US" dirty="0" smtClean="0">
                <a:solidFill>
                  <a:srgbClr val="00B050"/>
                </a:solidFill>
                <a:latin typeface="Calibri"/>
              </a:rPr>
              <a:t>2</a:t>
            </a:r>
            <a:r>
              <a:rPr lang="en-US" baseline="30000" dirty="0" smtClean="0">
                <a:solidFill>
                  <a:srgbClr val="00B050"/>
                </a:solidFill>
                <a:latin typeface="Calibri"/>
              </a:rPr>
              <a:t>T</a:t>
            </a:r>
            <a:endParaRPr lang="en-US" baseline="30000" dirty="0">
              <a:solidFill>
                <a:srgbClr val="00B050"/>
              </a:solidFill>
              <a:latin typeface="Calibri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Box 53"/>
          <p:cNvSpPr txBox="1"/>
          <p:nvPr/>
        </p:nvSpPr>
        <p:spPr>
          <a:xfrm>
            <a:off x="349938" y="2743223"/>
            <a:ext cx="8794062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Suppose we have map </a:t>
            </a:r>
            <a:r>
              <a:rPr lang="en-US" sz="3200" dirty="0" smtClean="0">
                <a:solidFill>
                  <a:srgbClr val="FF0000"/>
                </a:solidFill>
                <a:latin typeface="cmmi10"/>
              </a:rPr>
              <a:t>½</a:t>
            </a:r>
            <a:r>
              <a:rPr lang="en-US" sz="3200" dirty="0" smtClean="0"/>
              <a:t> : </a:t>
            </a:r>
            <a:r>
              <a:rPr lang="en-US" sz="3200" dirty="0" smtClean="0">
                <a:solidFill>
                  <a:srgbClr val="00B050"/>
                </a:solidFill>
              </a:rPr>
              <a:t>2</a:t>
            </a:r>
            <a:r>
              <a:rPr lang="en-US" sz="3200" baseline="30000" dirty="0" smtClean="0">
                <a:solidFill>
                  <a:srgbClr val="00B050"/>
                </a:solidFill>
              </a:rPr>
              <a:t>T</a:t>
            </a:r>
            <a:r>
              <a:rPr lang="en-US" sz="3200" dirty="0" smtClean="0"/>
              <a:t> </a:t>
            </a:r>
            <a:r>
              <a:rPr lang="en-US" sz="3200" dirty="0" smtClean="0">
                <a:latin typeface="cmsy10"/>
              </a:rPr>
              <a:t>!</a:t>
            </a:r>
            <a:r>
              <a:rPr lang="en-US" sz="3200" dirty="0" smtClean="0"/>
              <a:t> 2</a:t>
            </a:r>
            <a:r>
              <a:rPr lang="en-US" sz="3200" baseline="30000" dirty="0" smtClean="0"/>
              <a:t>V</a:t>
            </a:r>
            <a:r>
              <a:rPr lang="en-US" sz="3200" dirty="0" smtClean="0"/>
              <a:t> </a:t>
            </a:r>
            <a:r>
              <a:rPr lang="en-US" sz="1200" dirty="0" smtClean="0"/>
              <a:t> </a:t>
            </a:r>
            <a:r>
              <a:rPr lang="en-US" sz="3200" dirty="0" smtClean="0"/>
              <a:t>and </a:t>
            </a:r>
            <a:r>
              <a:rPr lang="en-US" sz="3200" dirty="0" smtClean="0">
                <a:latin typeface="cmmi10"/>
              </a:rPr>
              <a:t>®</a:t>
            </a:r>
            <a:r>
              <a:rPr lang="en-US" sz="2800" dirty="0" smtClean="0"/>
              <a:t>&lt;</a:t>
            </a:r>
            <a:r>
              <a:rPr lang="en-US" sz="3200" dirty="0" smtClean="0">
                <a:latin typeface="cmmi10"/>
              </a:rPr>
              <a:t>¯</a:t>
            </a:r>
            <a:r>
              <a:rPr lang="en-US" sz="3200" dirty="0" smtClean="0"/>
              <a:t>  </a:t>
            </a:r>
            <a:r>
              <a:rPr lang="en-US" sz="3200" dirty="0" err="1" smtClean="0"/>
              <a:t>s.t</a:t>
            </a:r>
            <a:r>
              <a:rPr lang="en-US" sz="3200" dirty="0" smtClean="0"/>
              <a:t>.</a:t>
            </a:r>
          </a:p>
          <a:p>
            <a:r>
              <a:rPr lang="en-US" sz="3200" dirty="0" smtClean="0"/>
              <a:t>for every</a:t>
            </a:r>
            <a:r>
              <a:rPr lang="en-US" sz="3200" b="1" dirty="0" smtClean="0"/>
              <a:t> </a:t>
            </a:r>
            <a:r>
              <a:rPr lang="en-US" sz="3200" b="1" dirty="0" smtClean="0">
                <a:solidFill>
                  <a:srgbClr val="0070C0"/>
                </a:solidFill>
              </a:rPr>
              <a:t>Boolean function</a:t>
            </a:r>
            <a:r>
              <a:rPr lang="en-US" sz="3200" dirty="0" smtClean="0">
                <a:solidFill>
                  <a:srgbClr val="0070C0"/>
                </a:solidFill>
              </a:rPr>
              <a:t> f</a:t>
            </a:r>
            <a:r>
              <a:rPr lang="en-US" sz="3200" dirty="0" smtClean="0"/>
              <a:t> : </a:t>
            </a:r>
            <a:r>
              <a:rPr lang="en-US" sz="3200" dirty="0" smtClean="0">
                <a:solidFill>
                  <a:srgbClr val="00B050"/>
                </a:solidFill>
              </a:rPr>
              <a:t>2</a:t>
            </a:r>
            <a:r>
              <a:rPr lang="en-US" sz="3200" baseline="30000" dirty="0" smtClean="0">
                <a:solidFill>
                  <a:srgbClr val="00B050"/>
                </a:solidFill>
              </a:rPr>
              <a:t>T</a:t>
            </a:r>
            <a:r>
              <a:rPr lang="en-US" sz="3200" dirty="0" smtClean="0"/>
              <a:t> </a:t>
            </a:r>
            <a:r>
              <a:rPr lang="en-US" sz="3200" dirty="0" smtClean="0">
                <a:latin typeface="cmsy10"/>
              </a:rPr>
              <a:t>!</a:t>
            </a:r>
            <a:r>
              <a:rPr lang="en-US" sz="3200" dirty="0" smtClean="0"/>
              <a:t> {0,1}</a:t>
            </a:r>
          </a:p>
          <a:p>
            <a:r>
              <a:rPr lang="en-US" sz="3200" dirty="0" smtClean="0"/>
              <a:t>there is a </a:t>
            </a:r>
            <a:r>
              <a:rPr lang="en-US" sz="3200" b="1" dirty="0" err="1" smtClean="0">
                <a:solidFill>
                  <a:srgbClr val="7030A0"/>
                </a:solidFill>
              </a:rPr>
              <a:t>submodular</a:t>
            </a:r>
            <a:r>
              <a:rPr lang="en-US" sz="3200" b="1" dirty="0" smtClean="0">
                <a:solidFill>
                  <a:srgbClr val="7030A0"/>
                </a:solidFill>
              </a:rPr>
              <a:t> function</a:t>
            </a:r>
            <a:r>
              <a:rPr lang="en-US" sz="3200" dirty="0" smtClean="0">
                <a:solidFill>
                  <a:srgbClr val="7030A0"/>
                </a:solidFill>
              </a:rPr>
              <a:t> f</a:t>
            </a:r>
            <a:r>
              <a:rPr lang="en-US" sz="3200" dirty="0" smtClean="0"/>
              <a:t> : </a:t>
            </a:r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</a:rPr>
              <a:t>2</a:t>
            </a:r>
            <a:r>
              <a:rPr lang="en-US" sz="3200" baseline="30000" dirty="0" smtClean="0">
                <a:solidFill>
                  <a:schemeClr val="bg1">
                    <a:lumMod val="50000"/>
                  </a:schemeClr>
                </a:solidFill>
              </a:rPr>
              <a:t>V</a:t>
            </a:r>
            <a:r>
              <a:rPr lang="en-US" sz="3200" dirty="0" smtClean="0"/>
              <a:t> </a:t>
            </a:r>
            <a:r>
              <a:rPr lang="en-US" sz="3200" dirty="0" smtClean="0">
                <a:latin typeface="cmsy10"/>
              </a:rPr>
              <a:t>!</a:t>
            </a:r>
            <a:r>
              <a:rPr lang="en-US" sz="3200" dirty="0" smtClean="0"/>
              <a:t> </a:t>
            </a:r>
            <a:r>
              <a:rPr lang="en-US" sz="3200" dirty="0" smtClean="0">
                <a:latin typeface="msbm10"/>
              </a:rPr>
              <a:t>R</a:t>
            </a:r>
            <a:r>
              <a:rPr lang="en-US" sz="3200" baseline="-25000" dirty="0" smtClean="0"/>
              <a:t>+</a:t>
            </a:r>
            <a:r>
              <a:rPr lang="en-US" sz="3200" dirty="0" smtClean="0"/>
              <a:t> </a:t>
            </a:r>
            <a:r>
              <a:rPr lang="en-US" sz="3200" dirty="0" err="1" smtClean="0"/>
              <a:t>s.t</a:t>
            </a:r>
            <a:r>
              <a:rPr lang="en-US" sz="3200" dirty="0" smtClean="0"/>
              <a:t>. </a:t>
            </a:r>
          </a:p>
          <a:p>
            <a:r>
              <a:rPr lang="en-US" sz="3200" dirty="0" smtClean="0"/>
              <a:t>		</a:t>
            </a:r>
            <a:r>
              <a:rPr lang="en-US" sz="3200" dirty="0" smtClean="0">
                <a:solidFill>
                  <a:srgbClr val="0070C0"/>
                </a:solidFill>
              </a:rPr>
              <a:t>f</a:t>
            </a:r>
            <a:r>
              <a:rPr lang="en-US" sz="3200" dirty="0" smtClean="0"/>
              <a:t>(S)=0	</a:t>
            </a:r>
            <a:r>
              <a:rPr lang="en-US" sz="3200" dirty="0" smtClean="0">
                <a:latin typeface="cmsy10"/>
              </a:rPr>
              <a:t>)</a:t>
            </a:r>
            <a:r>
              <a:rPr lang="en-US" sz="3200" dirty="0" smtClean="0"/>
              <a:t>	</a:t>
            </a:r>
            <a:r>
              <a:rPr lang="en-US" sz="3200" dirty="0" smtClean="0">
                <a:solidFill>
                  <a:srgbClr val="7030A0"/>
                </a:solidFill>
              </a:rPr>
              <a:t>f</a:t>
            </a:r>
            <a:r>
              <a:rPr lang="en-US" sz="3200" dirty="0" smtClean="0"/>
              <a:t>(</a:t>
            </a:r>
            <a:r>
              <a:rPr lang="en-US" sz="3200" dirty="0" smtClean="0">
                <a:solidFill>
                  <a:srgbClr val="FF0000"/>
                </a:solidFill>
                <a:latin typeface="cmmi10"/>
              </a:rPr>
              <a:t>½</a:t>
            </a:r>
            <a:r>
              <a:rPr lang="en-US" sz="3200" dirty="0" smtClean="0"/>
              <a:t>(S))=</a:t>
            </a:r>
            <a:r>
              <a:rPr lang="en-US" sz="3200" dirty="0" smtClean="0">
                <a:latin typeface="cmmi10"/>
              </a:rPr>
              <a:t>®    </a:t>
            </a:r>
            <a:r>
              <a:rPr lang="en-US" sz="2400" dirty="0" smtClean="0"/>
              <a:t>(a “bump”)</a:t>
            </a:r>
            <a:endParaRPr lang="en-US" sz="2800" dirty="0" smtClean="0">
              <a:latin typeface="cmmi10"/>
            </a:endParaRPr>
          </a:p>
          <a:p>
            <a:r>
              <a:rPr lang="en-US" sz="3200" dirty="0" smtClean="0"/>
              <a:t>		</a:t>
            </a:r>
            <a:r>
              <a:rPr lang="en-US" sz="3200" dirty="0" smtClean="0">
                <a:solidFill>
                  <a:srgbClr val="0070C0"/>
                </a:solidFill>
              </a:rPr>
              <a:t>f</a:t>
            </a:r>
            <a:r>
              <a:rPr lang="en-US" sz="3200" dirty="0" smtClean="0"/>
              <a:t>(S)=1	</a:t>
            </a:r>
            <a:r>
              <a:rPr lang="en-US" sz="3200" dirty="0" smtClean="0">
                <a:latin typeface="cmsy10"/>
              </a:rPr>
              <a:t>)</a:t>
            </a:r>
            <a:r>
              <a:rPr lang="en-US" sz="3200" dirty="0" smtClean="0"/>
              <a:t>	</a:t>
            </a:r>
            <a:r>
              <a:rPr lang="en-US" sz="3200" dirty="0" smtClean="0">
                <a:solidFill>
                  <a:srgbClr val="7030A0"/>
                </a:solidFill>
              </a:rPr>
              <a:t>f</a:t>
            </a:r>
            <a:r>
              <a:rPr lang="en-US" sz="3200" dirty="0" smtClean="0"/>
              <a:t>(</a:t>
            </a:r>
            <a:r>
              <a:rPr lang="en-US" sz="3200" dirty="0" smtClean="0">
                <a:solidFill>
                  <a:srgbClr val="FF0000"/>
                </a:solidFill>
                <a:latin typeface="cmmi10"/>
              </a:rPr>
              <a:t>½</a:t>
            </a:r>
            <a:r>
              <a:rPr lang="en-US" sz="3200" dirty="0" smtClean="0"/>
              <a:t>(S))=</a:t>
            </a:r>
            <a:r>
              <a:rPr lang="en-US" sz="3200" dirty="0" smtClean="0">
                <a:latin typeface="cmmi10"/>
              </a:rPr>
              <a:t>¯	 </a:t>
            </a:r>
            <a:r>
              <a:rPr lang="en-US" sz="2400" dirty="0" smtClean="0"/>
              <a:t>(a “non-bump”)</a:t>
            </a:r>
            <a:endParaRPr lang="en-US" sz="3200" dirty="0" smtClean="0">
              <a:latin typeface="cmmi10"/>
            </a:endParaRPr>
          </a:p>
          <a:p>
            <a:r>
              <a:rPr lang="en-US" sz="3200" b="1" dirty="0" smtClean="0"/>
              <a:t>By Paving </a:t>
            </a:r>
            <a:r>
              <a:rPr lang="en-US" sz="3200" b="1" dirty="0" err="1" smtClean="0"/>
              <a:t>Matroids</a:t>
            </a:r>
            <a:r>
              <a:rPr lang="en-US" sz="3200" b="1" dirty="0" smtClean="0"/>
              <a:t>:</a:t>
            </a:r>
            <a:r>
              <a:rPr lang="en-US" sz="3200" dirty="0" smtClean="0"/>
              <a:t> A map </a:t>
            </a:r>
            <a:r>
              <a:rPr lang="en-US" sz="3200" dirty="0" smtClean="0">
                <a:solidFill>
                  <a:srgbClr val="FF0000"/>
                </a:solidFill>
                <a:latin typeface="cmmi10"/>
              </a:rPr>
              <a:t>½</a:t>
            </a:r>
            <a:r>
              <a:rPr lang="en-US" sz="3200" dirty="0" smtClean="0"/>
              <a:t> exists with</a:t>
            </a:r>
            <a:br>
              <a:rPr lang="en-US" sz="3200" dirty="0" smtClean="0"/>
            </a:br>
            <a:r>
              <a:rPr lang="en-US" sz="3200" dirty="0" smtClean="0"/>
              <a:t>|</a:t>
            </a:r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</a:rPr>
              <a:t>V</a:t>
            </a:r>
            <a:r>
              <a:rPr lang="en-US" sz="3200" dirty="0" smtClean="0"/>
              <a:t>|=n, |</a:t>
            </a:r>
            <a:r>
              <a:rPr lang="en-US" sz="3200" dirty="0" smtClean="0">
                <a:solidFill>
                  <a:srgbClr val="00B050"/>
                </a:solidFill>
              </a:rPr>
              <a:t>T</a:t>
            </a:r>
            <a:r>
              <a:rPr lang="en-US" sz="3200" dirty="0" smtClean="0"/>
              <a:t>|=</a:t>
            </a:r>
            <a:r>
              <a:rPr lang="en-US" sz="3200" dirty="0" smtClean="0">
                <a:latin typeface="Symbol"/>
                <a:sym typeface="Symbol"/>
              </a:rPr>
              <a:t></a:t>
            </a:r>
            <a:r>
              <a:rPr lang="en-US" sz="3200" dirty="0" smtClean="0"/>
              <a:t>(n), </a:t>
            </a:r>
            <a:r>
              <a:rPr lang="en-US" sz="3200" dirty="0" smtClean="0">
                <a:latin typeface="cmmi10"/>
              </a:rPr>
              <a:t>®</a:t>
            </a:r>
            <a:r>
              <a:rPr lang="en-US" sz="3200" dirty="0" smtClean="0"/>
              <a:t>=n/2, and </a:t>
            </a:r>
            <a:r>
              <a:rPr lang="en-US" sz="3200" dirty="0" smtClean="0">
                <a:latin typeface="cmmi10"/>
              </a:rPr>
              <a:t>¯</a:t>
            </a:r>
            <a:r>
              <a:rPr lang="en-US" sz="3200" dirty="0" smtClean="0"/>
              <a:t>=n/2+1.</a:t>
            </a:r>
          </a:p>
          <a:p>
            <a:r>
              <a:rPr lang="en-US" sz="3000" dirty="0" smtClean="0">
                <a:latin typeface="cmmi10"/>
              </a:rPr>
              <a:t> </a:t>
            </a:r>
            <a:r>
              <a:rPr lang="en-US" sz="3000" dirty="0" smtClean="0">
                <a:latin typeface="cmsy10"/>
              </a:rPr>
              <a:t>)</a:t>
            </a:r>
            <a:r>
              <a:rPr lang="en-US" sz="3000" dirty="0" smtClean="0">
                <a:latin typeface="cmmi10"/>
              </a:rPr>
              <a:t> </a:t>
            </a:r>
            <a:r>
              <a:rPr lang="en-US" sz="3000" dirty="0" smtClean="0"/>
              <a:t>additive error 1 to learn </a:t>
            </a:r>
            <a:r>
              <a:rPr lang="en-US" sz="3000" dirty="0" err="1" smtClean="0"/>
              <a:t>submodular</a:t>
            </a:r>
            <a:r>
              <a:rPr lang="en-US" sz="3000" dirty="0" smtClean="0"/>
              <a:t> functions</a:t>
            </a:r>
            <a:endParaRPr lang="en-US" sz="3000" dirty="0" smtClean="0">
              <a:latin typeface="cmmi10"/>
            </a:endParaRPr>
          </a:p>
        </p:txBody>
      </p:sp>
      <p:sp>
        <p:nvSpPr>
          <p:cNvPr id="128" name="Title 1"/>
          <p:cNvSpPr>
            <a:spLocks noGrp="1"/>
          </p:cNvSpPr>
          <p:nvPr>
            <p:ph type="title"/>
          </p:nvPr>
        </p:nvSpPr>
        <p:spPr>
          <a:xfrm>
            <a:off x="457200" y="-79036"/>
            <a:ext cx="8229600" cy="863029"/>
          </a:xfrm>
        </p:spPr>
        <p:txBody>
          <a:bodyPr/>
          <a:lstStyle/>
          <a:p>
            <a:r>
              <a:rPr lang="en-US" dirty="0" smtClean="0"/>
              <a:t>View as a Reduction</a:t>
            </a:r>
            <a:endParaRPr lang="en-US" dirty="0"/>
          </a:p>
        </p:txBody>
      </p:sp>
      <p:sp>
        <p:nvSpPr>
          <p:cNvPr id="147" name="TextBox 146"/>
          <p:cNvSpPr txBox="1"/>
          <p:nvPr/>
        </p:nvSpPr>
        <p:spPr>
          <a:xfrm>
            <a:off x="5567878" y="3576144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~</a:t>
            </a:r>
            <a:endParaRPr lang="en-US" sz="2400" dirty="0">
              <a:solidFill>
                <a:srgbClr val="7030A0"/>
              </a:solidFill>
            </a:endParaRPr>
          </a:p>
        </p:txBody>
      </p:sp>
      <p:sp>
        <p:nvSpPr>
          <p:cNvPr id="150" name="TextBox 149"/>
          <p:cNvSpPr txBox="1"/>
          <p:nvPr/>
        </p:nvSpPr>
        <p:spPr>
          <a:xfrm>
            <a:off x="4925080" y="4092195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~</a:t>
            </a:r>
            <a:endParaRPr lang="en-US" sz="2400" dirty="0">
              <a:solidFill>
                <a:srgbClr val="7030A0"/>
              </a:solidFill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4925081" y="458108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~</a:t>
            </a:r>
            <a:endParaRPr lang="en-US" sz="2400" dirty="0">
              <a:solidFill>
                <a:srgbClr val="7030A0"/>
              </a:solidFill>
            </a:endParaRPr>
          </a:p>
        </p:txBody>
      </p:sp>
      <p:cxnSp>
        <p:nvCxnSpPr>
          <p:cNvPr id="90" name="Straight Connector 89"/>
          <p:cNvCxnSpPr/>
          <p:nvPr/>
        </p:nvCxnSpPr>
        <p:spPr>
          <a:xfrm rot="5400000" flipH="1" flipV="1">
            <a:off x="1310496" y="1622839"/>
            <a:ext cx="1951012" cy="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1" name="Picture 90" descr="Noise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558695" y="1052325"/>
            <a:ext cx="1932924" cy="1150088"/>
          </a:xfrm>
          <a:prstGeom prst="rect">
            <a:avLst/>
          </a:prstGeom>
        </p:spPr>
      </p:pic>
      <p:grpSp>
        <p:nvGrpSpPr>
          <p:cNvPr id="92" name="Group 54"/>
          <p:cNvGrpSpPr/>
          <p:nvPr/>
        </p:nvGrpSpPr>
        <p:grpSpPr>
          <a:xfrm>
            <a:off x="4932554" y="954151"/>
            <a:ext cx="4075641" cy="1637089"/>
            <a:chOff x="1267299" y="715225"/>
            <a:chExt cx="7220243" cy="2900202"/>
          </a:xfrm>
        </p:grpSpPr>
        <p:grpSp>
          <p:nvGrpSpPr>
            <p:cNvPr id="93" name="Group 54"/>
            <p:cNvGrpSpPr/>
            <p:nvPr/>
          </p:nvGrpSpPr>
          <p:grpSpPr>
            <a:xfrm>
              <a:off x="1330665" y="715215"/>
              <a:ext cx="7043795" cy="2655026"/>
              <a:chOff x="968494" y="1536759"/>
              <a:chExt cx="7353300" cy="2428875"/>
            </a:xfrm>
          </p:grpSpPr>
          <p:sp>
            <p:nvSpPr>
              <p:cNvPr id="96" name="Oval 95"/>
              <p:cNvSpPr/>
              <p:nvPr/>
            </p:nvSpPr>
            <p:spPr>
              <a:xfrm>
                <a:off x="968494" y="3527484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Oval 96"/>
              <p:cNvSpPr/>
              <p:nvPr/>
            </p:nvSpPr>
            <p:spPr>
              <a:xfrm>
                <a:off x="2178169" y="245115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Oval 97"/>
              <p:cNvSpPr/>
              <p:nvPr/>
            </p:nvSpPr>
            <p:spPr>
              <a:xfrm>
                <a:off x="8102719" y="254640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" name="Oval 98"/>
              <p:cNvSpPr/>
              <p:nvPr/>
            </p:nvSpPr>
            <p:spPr>
              <a:xfrm>
                <a:off x="2340094" y="287025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Oval 99"/>
              <p:cNvSpPr/>
              <p:nvPr/>
            </p:nvSpPr>
            <p:spPr>
              <a:xfrm>
                <a:off x="2492494" y="330840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Oval 100"/>
              <p:cNvSpPr/>
              <p:nvPr/>
            </p:nvSpPr>
            <p:spPr>
              <a:xfrm>
                <a:off x="2654419" y="374655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Oval 101"/>
              <p:cNvSpPr/>
              <p:nvPr/>
            </p:nvSpPr>
            <p:spPr>
              <a:xfrm>
                <a:off x="4054594" y="153675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Oval 102"/>
              <p:cNvSpPr/>
              <p:nvPr/>
            </p:nvSpPr>
            <p:spPr>
              <a:xfrm>
                <a:off x="4216519" y="195585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Oval 103"/>
              <p:cNvSpPr/>
              <p:nvPr/>
            </p:nvSpPr>
            <p:spPr>
              <a:xfrm>
                <a:off x="4368919" y="239400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Oval 104"/>
              <p:cNvSpPr/>
              <p:nvPr/>
            </p:nvSpPr>
            <p:spPr>
              <a:xfrm>
                <a:off x="4530844" y="283215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Oval 105"/>
              <p:cNvSpPr/>
              <p:nvPr/>
            </p:nvSpPr>
            <p:spPr>
              <a:xfrm>
                <a:off x="4845169" y="3737034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Oval 106"/>
              <p:cNvSpPr/>
              <p:nvPr/>
            </p:nvSpPr>
            <p:spPr>
              <a:xfrm>
                <a:off x="4683244" y="3279834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" name="Oval 107"/>
              <p:cNvSpPr/>
              <p:nvPr/>
            </p:nvSpPr>
            <p:spPr>
              <a:xfrm>
                <a:off x="6340594" y="205110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9" name="Oval 108"/>
              <p:cNvSpPr/>
              <p:nvPr/>
            </p:nvSpPr>
            <p:spPr>
              <a:xfrm>
                <a:off x="6492994" y="247020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Oval 109"/>
              <p:cNvSpPr/>
              <p:nvPr/>
            </p:nvSpPr>
            <p:spPr>
              <a:xfrm>
                <a:off x="6654919" y="290835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1" name="Oval 110"/>
              <p:cNvSpPr/>
              <p:nvPr/>
            </p:nvSpPr>
            <p:spPr>
              <a:xfrm>
                <a:off x="6816844" y="334650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12" name="Straight Connector 111"/>
              <p:cNvCxnSpPr>
                <a:stCxn id="96" idx="7"/>
                <a:endCxn id="97" idx="3"/>
              </p:cNvCxnSpPr>
              <p:nvPr/>
            </p:nvCxnSpPr>
            <p:spPr>
              <a:xfrm rot="5400000" flipH="1" flipV="1">
                <a:off x="1222161" y="2571476"/>
                <a:ext cx="921416" cy="1054766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/>
              <p:cNvCxnSpPr>
                <a:stCxn id="96" idx="6"/>
                <a:endCxn id="99" idx="3"/>
              </p:cNvCxnSpPr>
              <p:nvPr/>
            </p:nvCxnSpPr>
            <p:spPr>
              <a:xfrm flipV="1">
                <a:off x="1187569" y="3057251"/>
                <a:ext cx="1184608" cy="57977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/>
              <p:cNvCxnSpPr>
                <a:stCxn id="96" idx="6"/>
                <a:endCxn id="100" idx="2"/>
              </p:cNvCxnSpPr>
              <p:nvPr/>
            </p:nvCxnSpPr>
            <p:spPr>
              <a:xfrm flipV="1">
                <a:off x="1187569" y="3417947"/>
                <a:ext cx="1304925" cy="219075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/>
              <p:cNvCxnSpPr>
                <a:stCxn id="96" idx="5"/>
                <a:endCxn id="101" idx="2"/>
              </p:cNvCxnSpPr>
              <p:nvPr/>
            </p:nvCxnSpPr>
            <p:spPr>
              <a:xfrm rot="16200000" flipH="1">
                <a:off x="1834142" y="3035819"/>
                <a:ext cx="141621" cy="1498933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>
                <a:stCxn id="97" idx="7"/>
                <a:endCxn id="102" idx="2"/>
              </p:cNvCxnSpPr>
              <p:nvPr/>
            </p:nvCxnSpPr>
            <p:spPr>
              <a:xfrm rot="5400000" flipH="1" flipV="1">
                <a:off x="2791405" y="1220054"/>
                <a:ext cx="836945" cy="1689433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>
                <a:stCxn id="97" idx="6"/>
                <a:endCxn id="103" idx="2"/>
              </p:cNvCxnSpPr>
              <p:nvPr/>
            </p:nvCxnSpPr>
            <p:spPr>
              <a:xfrm flipV="1">
                <a:off x="2397244" y="2065397"/>
                <a:ext cx="1819275" cy="495300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>
                <a:stCxn id="97" idx="5"/>
                <a:endCxn id="104" idx="2"/>
              </p:cNvCxnSpPr>
              <p:nvPr/>
            </p:nvCxnSpPr>
            <p:spPr>
              <a:xfrm rot="5400000" flipH="1" flipV="1">
                <a:off x="3299738" y="1568970"/>
                <a:ext cx="134604" cy="2003758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>
                <a:stCxn id="99" idx="7"/>
                <a:endCxn id="102" idx="3"/>
              </p:cNvCxnSpPr>
              <p:nvPr/>
            </p:nvCxnSpPr>
            <p:spPr>
              <a:xfrm rot="5400000" flipH="1" flipV="1">
                <a:off x="2717586" y="1533252"/>
                <a:ext cx="1178591" cy="155959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/>
              <p:cNvCxnSpPr>
                <a:stCxn id="99" idx="6"/>
                <a:endCxn id="105" idx="2"/>
              </p:cNvCxnSpPr>
              <p:nvPr/>
            </p:nvCxnSpPr>
            <p:spPr>
              <a:xfrm flipV="1">
                <a:off x="2559169" y="2941697"/>
                <a:ext cx="1971675" cy="38100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/>
              <p:cNvCxnSpPr>
                <a:stCxn id="99" idx="5"/>
                <a:endCxn id="107" idx="2"/>
              </p:cNvCxnSpPr>
              <p:nvPr/>
            </p:nvCxnSpPr>
            <p:spPr>
              <a:xfrm rot="16200000" flipH="1">
                <a:off x="3439105" y="2145232"/>
                <a:ext cx="332121" cy="2156158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>
                <a:stCxn id="100" idx="7"/>
                <a:endCxn id="103" idx="3"/>
              </p:cNvCxnSpPr>
              <p:nvPr/>
            </p:nvCxnSpPr>
            <p:spPr>
              <a:xfrm rot="5400000" flipH="1" flipV="1">
                <a:off x="2865224" y="1957114"/>
                <a:ext cx="1197641" cy="1569116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>
                <a:stCxn id="100" idx="6"/>
                <a:endCxn id="105" idx="3"/>
              </p:cNvCxnSpPr>
              <p:nvPr/>
            </p:nvCxnSpPr>
            <p:spPr>
              <a:xfrm flipV="1">
                <a:off x="2711569" y="3019151"/>
                <a:ext cx="1851358" cy="398796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/>
              <p:cNvCxnSpPr>
                <a:stCxn id="100" idx="5"/>
                <a:endCxn id="106" idx="2"/>
              </p:cNvCxnSpPr>
              <p:nvPr/>
            </p:nvCxnSpPr>
            <p:spPr>
              <a:xfrm rot="16200000" flipH="1">
                <a:off x="3586742" y="2588144"/>
                <a:ext cx="351171" cy="2165683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Straight Connector 126"/>
              <p:cNvCxnSpPr>
                <a:stCxn id="101" idx="7"/>
                <a:endCxn id="104" idx="3"/>
              </p:cNvCxnSpPr>
              <p:nvPr/>
            </p:nvCxnSpPr>
            <p:spPr>
              <a:xfrm rot="5400000" flipH="1" flipV="1">
                <a:off x="3022386" y="2400027"/>
                <a:ext cx="1197641" cy="155959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0" name="Straight Connector 129"/>
              <p:cNvCxnSpPr>
                <a:stCxn id="101" idx="6"/>
                <a:endCxn id="106" idx="3"/>
              </p:cNvCxnSpPr>
              <p:nvPr/>
            </p:nvCxnSpPr>
            <p:spPr>
              <a:xfrm>
                <a:off x="2873494" y="3856097"/>
                <a:ext cx="2003758" cy="67929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/>
              <p:cNvCxnSpPr>
                <a:stCxn id="102" idx="6"/>
                <a:endCxn id="108" idx="1"/>
              </p:cNvCxnSpPr>
              <p:nvPr/>
            </p:nvCxnSpPr>
            <p:spPr>
              <a:xfrm>
                <a:off x="4273669" y="1646297"/>
                <a:ext cx="2099008" cy="436895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>
                <a:stCxn id="102" idx="5"/>
                <a:endCxn id="109" idx="1"/>
              </p:cNvCxnSpPr>
              <p:nvPr/>
            </p:nvCxnSpPr>
            <p:spPr>
              <a:xfrm rot="16200000" flipH="1">
                <a:off x="4994061" y="971275"/>
                <a:ext cx="778541" cy="228349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>
                <a:stCxn id="103" idx="6"/>
                <a:endCxn id="108" idx="2"/>
              </p:cNvCxnSpPr>
              <p:nvPr/>
            </p:nvCxnSpPr>
            <p:spPr>
              <a:xfrm>
                <a:off x="4435594" y="2065397"/>
                <a:ext cx="1905000" cy="95250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>
                <a:stCxn id="103" idx="5"/>
                <a:endCxn id="110" idx="1"/>
              </p:cNvCxnSpPr>
              <p:nvPr/>
            </p:nvCxnSpPr>
            <p:spPr>
              <a:xfrm rot="16200000" flipH="1">
                <a:off x="5146461" y="1399900"/>
                <a:ext cx="797591" cy="228349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Straight Connector 141"/>
              <p:cNvCxnSpPr>
                <a:stCxn id="104" idx="6"/>
                <a:endCxn id="109" idx="2"/>
              </p:cNvCxnSpPr>
              <p:nvPr/>
            </p:nvCxnSpPr>
            <p:spPr>
              <a:xfrm>
                <a:off x="4587994" y="2503547"/>
                <a:ext cx="1905000" cy="76200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Straight Connector 143"/>
              <p:cNvCxnSpPr>
                <a:stCxn id="104" idx="5"/>
                <a:endCxn id="110" idx="2"/>
              </p:cNvCxnSpPr>
              <p:nvPr/>
            </p:nvCxnSpPr>
            <p:spPr>
              <a:xfrm rot="16200000" flipH="1">
                <a:off x="5386967" y="1749945"/>
                <a:ext cx="436896" cy="2099008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Straight Connector 145"/>
              <p:cNvCxnSpPr>
                <a:stCxn id="105" idx="7"/>
                <a:endCxn id="108" idx="3"/>
              </p:cNvCxnSpPr>
              <p:nvPr/>
            </p:nvCxnSpPr>
            <p:spPr>
              <a:xfrm rot="5400000" flipH="1" flipV="1">
                <a:off x="5232186" y="1723752"/>
                <a:ext cx="626141" cy="165484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Straight Connector 147"/>
              <p:cNvCxnSpPr>
                <a:stCxn id="105" idx="6"/>
                <a:endCxn id="111" idx="1"/>
              </p:cNvCxnSpPr>
              <p:nvPr/>
            </p:nvCxnSpPr>
            <p:spPr>
              <a:xfrm>
                <a:off x="4749919" y="2941697"/>
                <a:ext cx="2099008" cy="436895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Straight Connector 148"/>
              <p:cNvCxnSpPr>
                <a:stCxn id="107" idx="7"/>
                <a:endCxn id="109" idx="3"/>
              </p:cNvCxnSpPr>
              <p:nvPr/>
            </p:nvCxnSpPr>
            <p:spPr>
              <a:xfrm rot="5400000" flipH="1" flipV="1">
                <a:off x="5370298" y="2157139"/>
                <a:ext cx="654716" cy="165484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Straight Connector 151"/>
              <p:cNvCxnSpPr>
                <a:stCxn id="107" idx="6"/>
                <a:endCxn id="111" idx="2"/>
              </p:cNvCxnSpPr>
              <p:nvPr/>
            </p:nvCxnSpPr>
            <p:spPr>
              <a:xfrm>
                <a:off x="4902319" y="3389372"/>
                <a:ext cx="1914525" cy="66675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Straight Connector 153"/>
              <p:cNvCxnSpPr>
                <a:stCxn id="106" idx="7"/>
                <a:endCxn id="110" idx="3"/>
              </p:cNvCxnSpPr>
              <p:nvPr/>
            </p:nvCxnSpPr>
            <p:spPr>
              <a:xfrm rot="5400000" flipH="1" flipV="1">
                <a:off x="5522698" y="2604814"/>
                <a:ext cx="673766" cy="165484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Straight Connector 154"/>
              <p:cNvCxnSpPr>
                <a:stCxn id="106" idx="6"/>
                <a:endCxn id="111" idx="3"/>
              </p:cNvCxnSpPr>
              <p:nvPr/>
            </p:nvCxnSpPr>
            <p:spPr>
              <a:xfrm flipV="1">
                <a:off x="5064244" y="3533501"/>
                <a:ext cx="1784683" cy="31307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Straight Connector 155"/>
              <p:cNvCxnSpPr>
                <a:stCxn id="108" idx="6"/>
                <a:endCxn id="98" idx="1"/>
              </p:cNvCxnSpPr>
              <p:nvPr/>
            </p:nvCxnSpPr>
            <p:spPr>
              <a:xfrm>
                <a:off x="6559669" y="2160647"/>
                <a:ext cx="1575133" cy="417845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7" name="Straight Connector 156"/>
              <p:cNvCxnSpPr>
                <a:stCxn id="109" idx="6"/>
                <a:endCxn id="98" idx="2"/>
              </p:cNvCxnSpPr>
              <p:nvPr/>
            </p:nvCxnSpPr>
            <p:spPr>
              <a:xfrm>
                <a:off x="6712069" y="2579747"/>
                <a:ext cx="1390650" cy="76200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8" name="Straight Connector 227"/>
              <p:cNvCxnSpPr>
                <a:stCxn id="110" idx="6"/>
                <a:endCxn id="98" idx="2"/>
              </p:cNvCxnSpPr>
              <p:nvPr/>
            </p:nvCxnSpPr>
            <p:spPr>
              <a:xfrm flipV="1">
                <a:off x="6873994" y="2655947"/>
                <a:ext cx="1228725" cy="361950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9" name="Straight Connector 228"/>
              <p:cNvCxnSpPr>
                <a:stCxn id="111" idx="6"/>
                <a:endCxn id="98" idx="3"/>
              </p:cNvCxnSpPr>
              <p:nvPr/>
            </p:nvCxnSpPr>
            <p:spPr>
              <a:xfrm flipV="1">
                <a:off x="7035919" y="2733401"/>
                <a:ext cx="1098883" cy="722646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4" name="TextBox 93"/>
            <p:cNvSpPr txBox="1"/>
            <p:nvPr/>
          </p:nvSpPr>
          <p:spPr>
            <a:xfrm>
              <a:off x="1267299" y="3153762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chemeClr val="bg1">
                      <a:lumMod val="50000"/>
                    </a:schemeClr>
                  </a:solidFill>
                  <a:latin typeface="cmsy10"/>
                </a:rPr>
                <a:t>;</a:t>
              </a:r>
              <a:endParaRPr lang="en-US" sz="2400" dirty="0">
                <a:solidFill>
                  <a:schemeClr val="bg1">
                    <a:lumMod val="50000"/>
                  </a:schemeClr>
                </a:solidFill>
                <a:latin typeface="cmsy10"/>
              </a:endParaRP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8128148" y="2118958"/>
              <a:ext cx="35939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chemeClr val="bg1">
                      <a:lumMod val="75000"/>
                    </a:schemeClr>
                  </a:solidFill>
                </a:rPr>
                <a:t>V</a:t>
              </a:r>
              <a:endParaRPr lang="en-US" sz="2400" dirty="0">
                <a:solidFill>
                  <a:schemeClr val="bg1">
                    <a:lumMod val="75000"/>
                  </a:schemeClr>
                </a:solidFill>
                <a:latin typeface="cmsy10"/>
              </a:endParaRPr>
            </a:p>
          </p:txBody>
        </p:sp>
      </p:grpSp>
      <p:sp>
        <p:nvSpPr>
          <p:cNvPr id="230" name="Freeform 229"/>
          <p:cNvSpPr/>
          <p:nvPr/>
        </p:nvSpPr>
        <p:spPr>
          <a:xfrm>
            <a:off x="4819377" y="723443"/>
            <a:ext cx="2100385" cy="1510285"/>
          </a:xfrm>
          <a:custGeom>
            <a:avLst/>
            <a:gdLst>
              <a:gd name="connsiteX0" fmla="*/ 0 w 3760341"/>
              <a:gd name="connsiteY0" fmla="*/ 2691829 h 2691829"/>
              <a:gd name="connsiteX1" fmla="*/ 2527442 w 3760341"/>
              <a:gd name="connsiteY1" fmla="*/ 0 h 2691829"/>
              <a:gd name="connsiteX2" fmla="*/ 3760341 w 3760341"/>
              <a:gd name="connsiteY2" fmla="*/ 2332234 h 2691829"/>
              <a:gd name="connsiteX3" fmla="*/ 0 w 3760341"/>
              <a:gd name="connsiteY3" fmla="*/ 2691829 h 2691829"/>
              <a:gd name="connsiteX0" fmla="*/ 0 w 3720957"/>
              <a:gd name="connsiteY0" fmla="*/ 2675562 h 2675562"/>
              <a:gd name="connsiteX1" fmla="*/ 2488058 w 3720957"/>
              <a:gd name="connsiteY1" fmla="*/ 0 h 2675562"/>
              <a:gd name="connsiteX2" fmla="*/ 3720957 w 3720957"/>
              <a:gd name="connsiteY2" fmla="*/ 2332234 h 2675562"/>
              <a:gd name="connsiteX3" fmla="*/ 0 w 3720957"/>
              <a:gd name="connsiteY3" fmla="*/ 2675562 h 2675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20957" h="2675562">
                <a:moveTo>
                  <a:pt x="0" y="2675562"/>
                </a:moveTo>
                <a:lnTo>
                  <a:pt x="2488058" y="0"/>
                </a:lnTo>
                <a:lnTo>
                  <a:pt x="3720957" y="2332234"/>
                </a:lnTo>
                <a:lnTo>
                  <a:pt x="0" y="2675562"/>
                </a:lnTo>
                <a:close/>
              </a:path>
            </a:pathLst>
          </a:custGeom>
          <a:gradFill flip="none" rotWithShape="1">
            <a:gsLst>
              <a:gs pos="25000">
                <a:srgbClr val="FFFF00">
                  <a:alpha val="83000"/>
                </a:srgbClr>
              </a:gs>
              <a:gs pos="76000">
                <a:srgbClr val="B1C309"/>
              </a:gs>
            </a:gsLst>
            <a:lin ang="19800000" scaled="0"/>
            <a:tileRect/>
          </a:gra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Freeform 230"/>
          <p:cNvSpPr/>
          <p:nvPr/>
        </p:nvSpPr>
        <p:spPr>
          <a:xfrm rot="10800000">
            <a:off x="6218989" y="725376"/>
            <a:ext cx="2709815" cy="1316486"/>
          </a:xfrm>
          <a:custGeom>
            <a:avLst/>
            <a:gdLst>
              <a:gd name="connsiteX0" fmla="*/ 0 w 3760341"/>
              <a:gd name="connsiteY0" fmla="*/ 2691829 h 2691829"/>
              <a:gd name="connsiteX1" fmla="*/ 2527442 w 3760341"/>
              <a:gd name="connsiteY1" fmla="*/ 0 h 2691829"/>
              <a:gd name="connsiteX2" fmla="*/ 3760341 w 3760341"/>
              <a:gd name="connsiteY2" fmla="*/ 2332234 h 2691829"/>
              <a:gd name="connsiteX3" fmla="*/ 0 w 3760341"/>
              <a:gd name="connsiteY3" fmla="*/ 2691829 h 2691829"/>
              <a:gd name="connsiteX0" fmla="*/ 0 w 3720957"/>
              <a:gd name="connsiteY0" fmla="*/ 2675562 h 2675562"/>
              <a:gd name="connsiteX1" fmla="*/ 2488058 w 3720957"/>
              <a:gd name="connsiteY1" fmla="*/ 0 h 2675562"/>
              <a:gd name="connsiteX2" fmla="*/ 3720957 w 3720957"/>
              <a:gd name="connsiteY2" fmla="*/ 2332234 h 2675562"/>
              <a:gd name="connsiteX3" fmla="*/ 0 w 3720957"/>
              <a:gd name="connsiteY3" fmla="*/ 2675562 h 2675562"/>
              <a:gd name="connsiteX0" fmla="*/ 0 w 4800600"/>
              <a:gd name="connsiteY0" fmla="*/ 1532562 h 2332234"/>
              <a:gd name="connsiteX1" fmla="*/ 3567701 w 4800600"/>
              <a:gd name="connsiteY1" fmla="*/ 0 h 2332234"/>
              <a:gd name="connsiteX2" fmla="*/ 4800600 w 4800600"/>
              <a:gd name="connsiteY2" fmla="*/ 2332234 h 2332234"/>
              <a:gd name="connsiteX3" fmla="*/ 0 w 4800600"/>
              <a:gd name="connsiteY3" fmla="*/ 1532562 h 2332234"/>
              <a:gd name="connsiteX0" fmla="*/ 0 w 4800599"/>
              <a:gd name="connsiteY0" fmla="*/ 1761162 h 2332234"/>
              <a:gd name="connsiteX1" fmla="*/ 3567700 w 4800599"/>
              <a:gd name="connsiteY1" fmla="*/ 0 h 2332234"/>
              <a:gd name="connsiteX2" fmla="*/ 4800599 w 4800599"/>
              <a:gd name="connsiteY2" fmla="*/ 2332234 h 2332234"/>
              <a:gd name="connsiteX3" fmla="*/ 0 w 4800599"/>
              <a:gd name="connsiteY3" fmla="*/ 1761162 h 23322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00599" h="2332234">
                <a:moveTo>
                  <a:pt x="0" y="1761162"/>
                </a:moveTo>
                <a:lnTo>
                  <a:pt x="3567700" y="0"/>
                </a:lnTo>
                <a:lnTo>
                  <a:pt x="4800599" y="2332234"/>
                </a:lnTo>
                <a:lnTo>
                  <a:pt x="0" y="1761162"/>
                </a:lnTo>
                <a:close/>
              </a:path>
            </a:pathLst>
          </a:custGeom>
          <a:gradFill flip="none" rotWithShape="1">
            <a:gsLst>
              <a:gs pos="25000">
                <a:srgbClr val="FFFF00">
                  <a:alpha val="83000"/>
                </a:srgbClr>
              </a:gs>
              <a:gs pos="86000">
                <a:srgbClr val="B1C309"/>
              </a:gs>
            </a:gsLst>
            <a:lin ang="19800000" scaled="0"/>
            <a:tileRect/>
          </a:gra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TextBox 231"/>
          <p:cNvSpPr txBox="1"/>
          <p:nvPr/>
        </p:nvSpPr>
        <p:spPr>
          <a:xfrm>
            <a:off x="6426481" y="593438"/>
            <a:ext cx="4203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alibri"/>
              </a:rPr>
              <a:t>A</a:t>
            </a:r>
            <a:r>
              <a:rPr lang="en-US" sz="2000" baseline="-25000" dirty="0" smtClean="0">
                <a:latin typeface="Calibri"/>
              </a:rPr>
              <a:t>1</a:t>
            </a:r>
            <a:endParaRPr lang="en-US" sz="2000" baseline="-25000" dirty="0">
              <a:latin typeface="Calibri"/>
            </a:endParaRPr>
          </a:p>
        </p:txBody>
      </p:sp>
      <p:sp>
        <p:nvSpPr>
          <p:cNvPr id="233" name="TextBox 232"/>
          <p:cNvSpPr txBox="1"/>
          <p:nvPr/>
        </p:nvSpPr>
        <p:spPr>
          <a:xfrm>
            <a:off x="6668933" y="1115393"/>
            <a:ext cx="4203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alibri"/>
              </a:rPr>
              <a:t>A</a:t>
            </a:r>
            <a:r>
              <a:rPr lang="en-US" sz="2000" baseline="-25000" dirty="0" smtClean="0">
                <a:latin typeface="Calibri"/>
              </a:rPr>
              <a:t>3</a:t>
            </a:r>
            <a:endParaRPr lang="en-US" sz="2000" baseline="-25000" dirty="0">
              <a:latin typeface="Calibri"/>
            </a:endParaRPr>
          </a:p>
        </p:txBody>
      </p:sp>
      <p:grpSp>
        <p:nvGrpSpPr>
          <p:cNvPr id="234" name="Group 14"/>
          <p:cNvGrpSpPr/>
          <p:nvPr/>
        </p:nvGrpSpPr>
        <p:grpSpPr>
          <a:xfrm>
            <a:off x="6410856" y="1244431"/>
            <a:ext cx="282694" cy="155378"/>
            <a:chOff x="3673503" y="1526381"/>
            <a:chExt cx="337930" cy="185738"/>
          </a:xfrm>
        </p:grpSpPr>
        <p:sp>
          <p:nvSpPr>
            <p:cNvPr id="235" name="Freeform 234"/>
            <p:cNvSpPr/>
            <p:nvPr/>
          </p:nvSpPr>
          <p:spPr>
            <a:xfrm>
              <a:off x="3673503" y="1526650"/>
              <a:ext cx="337930" cy="182880"/>
            </a:xfrm>
            <a:custGeom>
              <a:avLst/>
              <a:gdLst>
                <a:gd name="connsiteX0" fmla="*/ 111318 w 337930"/>
                <a:gd name="connsiteY0" fmla="*/ 0 h 182880"/>
                <a:gd name="connsiteX1" fmla="*/ 0 w 337930"/>
                <a:gd name="connsiteY1" fmla="*/ 182880 h 182880"/>
                <a:gd name="connsiteX2" fmla="*/ 198782 w 337930"/>
                <a:gd name="connsiteY2" fmla="*/ 147100 h 182880"/>
                <a:gd name="connsiteX3" fmla="*/ 337930 w 337930"/>
                <a:gd name="connsiteY3" fmla="*/ 15903 h 182880"/>
                <a:gd name="connsiteX4" fmla="*/ 111318 w 337930"/>
                <a:gd name="connsiteY4" fmla="*/ 0 h 182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930" h="182880">
                  <a:moveTo>
                    <a:pt x="111318" y="0"/>
                  </a:moveTo>
                  <a:lnTo>
                    <a:pt x="0" y="182880"/>
                  </a:lnTo>
                  <a:lnTo>
                    <a:pt x="198782" y="147100"/>
                  </a:lnTo>
                  <a:lnTo>
                    <a:pt x="337930" y="15903"/>
                  </a:lnTo>
                  <a:lnTo>
                    <a:pt x="111318" y="0"/>
                  </a:lnTo>
                  <a:close/>
                </a:path>
              </a:pathLst>
            </a:cu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6" name="Freeform 235"/>
            <p:cNvSpPr/>
            <p:nvPr/>
          </p:nvSpPr>
          <p:spPr>
            <a:xfrm>
              <a:off x="3674269" y="1526381"/>
              <a:ext cx="159544" cy="185738"/>
            </a:xfrm>
            <a:custGeom>
              <a:avLst/>
              <a:gdLst>
                <a:gd name="connsiteX0" fmla="*/ 111919 w 159544"/>
                <a:gd name="connsiteY0" fmla="*/ 0 h 185738"/>
                <a:gd name="connsiteX1" fmla="*/ 159544 w 159544"/>
                <a:gd name="connsiteY1" fmla="*/ 116682 h 185738"/>
                <a:gd name="connsiteX2" fmla="*/ 0 w 159544"/>
                <a:gd name="connsiteY2" fmla="*/ 185738 h 185738"/>
                <a:gd name="connsiteX0" fmla="*/ 111919 w 159544"/>
                <a:gd name="connsiteY0" fmla="*/ 0 h 185738"/>
                <a:gd name="connsiteX1" fmla="*/ 159544 w 159544"/>
                <a:gd name="connsiteY1" fmla="*/ 116682 h 185738"/>
                <a:gd name="connsiteX2" fmla="*/ 0 w 159544"/>
                <a:gd name="connsiteY2" fmla="*/ 185738 h 185738"/>
                <a:gd name="connsiteX3" fmla="*/ 111919 w 159544"/>
                <a:gd name="connsiteY3" fmla="*/ 0 h 1857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9544" h="185738">
                  <a:moveTo>
                    <a:pt x="111919" y="0"/>
                  </a:moveTo>
                  <a:lnTo>
                    <a:pt x="159544" y="116682"/>
                  </a:lnTo>
                  <a:lnTo>
                    <a:pt x="0" y="185738"/>
                  </a:lnTo>
                  <a:lnTo>
                    <a:pt x="111919" y="0"/>
                  </a:lnTo>
                  <a:close/>
                </a:path>
              </a:pathLst>
            </a:custGeom>
            <a:gradFill flip="none" rotWithShape="1">
              <a:gsLst>
                <a:gs pos="25000">
                  <a:srgbClr val="FFFF00">
                    <a:alpha val="83000"/>
                  </a:srgbClr>
                </a:gs>
                <a:gs pos="76000">
                  <a:srgbClr val="B1C309"/>
                </a:gs>
              </a:gsLst>
              <a:lin ang="4200000" scaled="0"/>
              <a:tileRect/>
            </a:gradFill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7" name="Freeform 236"/>
            <p:cNvSpPr/>
            <p:nvPr/>
          </p:nvSpPr>
          <p:spPr>
            <a:xfrm flipH="1">
              <a:off x="3788568" y="1531144"/>
              <a:ext cx="221456" cy="109538"/>
            </a:xfrm>
            <a:custGeom>
              <a:avLst/>
              <a:gdLst>
                <a:gd name="connsiteX0" fmla="*/ 111919 w 159544"/>
                <a:gd name="connsiteY0" fmla="*/ 0 h 185738"/>
                <a:gd name="connsiteX1" fmla="*/ 159544 w 159544"/>
                <a:gd name="connsiteY1" fmla="*/ 116682 h 185738"/>
                <a:gd name="connsiteX2" fmla="*/ 0 w 159544"/>
                <a:gd name="connsiteY2" fmla="*/ 185738 h 185738"/>
                <a:gd name="connsiteX0" fmla="*/ 111919 w 159544"/>
                <a:gd name="connsiteY0" fmla="*/ 0 h 185738"/>
                <a:gd name="connsiteX1" fmla="*/ 159544 w 159544"/>
                <a:gd name="connsiteY1" fmla="*/ 116682 h 185738"/>
                <a:gd name="connsiteX2" fmla="*/ 0 w 159544"/>
                <a:gd name="connsiteY2" fmla="*/ 185738 h 185738"/>
                <a:gd name="connsiteX3" fmla="*/ 111919 w 159544"/>
                <a:gd name="connsiteY3" fmla="*/ 0 h 185738"/>
                <a:gd name="connsiteX0" fmla="*/ 257175 w 257175"/>
                <a:gd name="connsiteY0" fmla="*/ 0 h 178594"/>
                <a:gd name="connsiteX1" fmla="*/ 159544 w 257175"/>
                <a:gd name="connsiteY1" fmla="*/ 109538 h 178594"/>
                <a:gd name="connsiteX2" fmla="*/ 0 w 257175"/>
                <a:gd name="connsiteY2" fmla="*/ 178594 h 178594"/>
                <a:gd name="connsiteX3" fmla="*/ 257175 w 257175"/>
                <a:gd name="connsiteY3" fmla="*/ 0 h 178594"/>
                <a:gd name="connsiteX0" fmla="*/ 257175 w 257175"/>
                <a:gd name="connsiteY0" fmla="*/ 0 h 178594"/>
                <a:gd name="connsiteX1" fmla="*/ 209550 w 257175"/>
                <a:gd name="connsiteY1" fmla="*/ 109538 h 178594"/>
                <a:gd name="connsiteX2" fmla="*/ 0 w 257175"/>
                <a:gd name="connsiteY2" fmla="*/ 178594 h 178594"/>
                <a:gd name="connsiteX3" fmla="*/ 257175 w 257175"/>
                <a:gd name="connsiteY3" fmla="*/ 0 h 178594"/>
                <a:gd name="connsiteX0" fmla="*/ 221456 w 221456"/>
                <a:gd name="connsiteY0" fmla="*/ 0 h 109538"/>
                <a:gd name="connsiteX1" fmla="*/ 173831 w 221456"/>
                <a:gd name="connsiteY1" fmla="*/ 109538 h 109538"/>
                <a:gd name="connsiteX2" fmla="*/ 0 w 221456"/>
                <a:gd name="connsiteY2" fmla="*/ 14288 h 109538"/>
                <a:gd name="connsiteX3" fmla="*/ 221456 w 221456"/>
                <a:gd name="connsiteY3" fmla="*/ 0 h 109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1456" h="109538">
                  <a:moveTo>
                    <a:pt x="221456" y="0"/>
                  </a:moveTo>
                  <a:lnTo>
                    <a:pt x="173831" y="109538"/>
                  </a:lnTo>
                  <a:lnTo>
                    <a:pt x="0" y="14288"/>
                  </a:lnTo>
                  <a:lnTo>
                    <a:pt x="221456" y="0"/>
                  </a:lnTo>
                  <a:close/>
                </a:path>
              </a:pathLst>
            </a:custGeom>
            <a:gradFill flip="none" rotWithShape="1">
              <a:gsLst>
                <a:gs pos="25000">
                  <a:srgbClr val="FFFF00">
                    <a:alpha val="83000"/>
                  </a:srgbClr>
                </a:gs>
                <a:gs pos="76000">
                  <a:srgbClr val="B1C309"/>
                </a:gs>
              </a:gsLst>
              <a:lin ang="4200000" scaled="0"/>
              <a:tileRect/>
            </a:gradFill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8" name="Straight Connector 237"/>
            <p:cNvCxnSpPr/>
            <p:nvPr/>
          </p:nvCxnSpPr>
          <p:spPr>
            <a:xfrm rot="16200000" flipH="1">
              <a:off x="3826669" y="1631156"/>
              <a:ext cx="45244" cy="45244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9" name="Group 66"/>
          <p:cNvGrpSpPr/>
          <p:nvPr/>
        </p:nvGrpSpPr>
        <p:grpSpPr>
          <a:xfrm>
            <a:off x="6172607" y="840414"/>
            <a:ext cx="282694" cy="155378"/>
            <a:chOff x="3810000" y="1000874"/>
            <a:chExt cx="500810" cy="275262"/>
          </a:xfrm>
        </p:grpSpPr>
        <p:sp>
          <p:nvSpPr>
            <p:cNvPr id="240" name="Freeform 239"/>
            <p:cNvSpPr/>
            <p:nvPr/>
          </p:nvSpPr>
          <p:spPr>
            <a:xfrm>
              <a:off x="3810000" y="1001273"/>
              <a:ext cx="500810" cy="271026"/>
            </a:xfrm>
            <a:custGeom>
              <a:avLst/>
              <a:gdLst>
                <a:gd name="connsiteX0" fmla="*/ 111318 w 337930"/>
                <a:gd name="connsiteY0" fmla="*/ 0 h 182880"/>
                <a:gd name="connsiteX1" fmla="*/ 0 w 337930"/>
                <a:gd name="connsiteY1" fmla="*/ 182880 h 182880"/>
                <a:gd name="connsiteX2" fmla="*/ 198782 w 337930"/>
                <a:gd name="connsiteY2" fmla="*/ 147100 h 182880"/>
                <a:gd name="connsiteX3" fmla="*/ 337930 w 337930"/>
                <a:gd name="connsiteY3" fmla="*/ 15903 h 182880"/>
                <a:gd name="connsiteX4" fmla="*/ 111318 w 337930"/>
                <a:gd name="connsiteY4" fmla="*/ 0 h 182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930" h="182880">
                  <a:moveTo>
                    <a:pt x="111318" y="0"/>
                  </a:moveTo>
                  <a:lnTo>
                    <a:pt x="0" y="182880"/>
                  </a:lnTo>
                  <a:lnTo>
                    <a:pt x="198782" y="147100"/>
                  </a:lnTo>
                  <a:lnTo>
                    <a:pt x="337930" y="15903"/>
                  </a:lnTo>
                  <a:lnTo>
                    <a:pt x="111318" y="0"/>
                  </a:lnTo>
                  <a:close/>
                </a:path>
              </a:pathLst>
            </a:cu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1" name="Freeform 240"/>
            <p:cNvSpPr/>
            <p:nvPr/>
          </p:nvSpPr>
          <p:spPr>
            <a:xfrm>
              <a:off x="3811135" y="1000874"/>
              <a:ext cx="236443" cy="275262"/>
            </a:xfrm>
            <a:custGeom>
              <a:avLst/>
              <a:gdLst>
                <a:gd name="connsiteX0" fmla="*/ 111919 w 159544"/>
                <a:gd name="connsiteY0" fmla="*/ 0 h 185738"/>
                <a:gd name="connsiteX1" fmla="*/ 159544 w 159544"/>
                <a:gd name="connsiteY1" fmla="*/ 116682 h 185738"/>
                <a:gd name="connsiteX2" fmla="*/ 0 w 159544"/>
                <a:gd name="connsiteY2" fmla="*/ 185738 h 185738"/>
                <a:gd name="connsiteX0" fmla="*/ 111919 w 159544"/>
                <a:gd name="connsiteY0" fmla="*/ 0 h 185738"/>
                <a:gd name="connsiteX1" fmla="*/ 159544 w 159544"/>
                <a:gd name="connsiteY1" fmla="*/ 116682 h 185738"/>
                <a:gd name="connsiteX2" fmla="*/ 0 w 159544"/>
                <a:gd name="connsiteY2" fmla="*/ 185738 h 185738"/>
                <a:gd name="connsiteX3" fmla="*/ 111919 w 159544"/>
                <a:gd name="connsiteY3" fmla="*/ 0 h 1857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9544" h="185738">
                  <a:moveTo>
                    <a:pt x="111919" y="0"/>
                  </a:moveTo>
                  <a:lnTo>
                    <a:pt x="159544" y="116682"/>
                  </a:lnTo>
                  <a:lnTo>
                    <a:pt x="0" y="185738"/>
                  </a:lnTo>
                  <a:lnTo>
                    <a:pt x="111919" y="0"/>
                  </a:lnTo>
                  <a:close/>
                </a:path>
              </a:pathLst>
            </a:custGeom>
            <a:gradFill flip="none" rotWithShape="1">
              <a:gsLst>
                <a:gs pos="25000">
                  <a:srgbClr val="FFFF00">
                    <a:alpha val="83000"/>
                  </a:srgbClr>
                </a:gs>
                <a:gs pos="76000">
                  <a:srgbClr val="B1C309"/>
                </a:gs>
              </a:gsLst>
              <a:lin ang="4200000" scaled="0"/>
              <a:tileRect/>
            </a:gradFill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2" name="Freeform 241"/>
            <p:cNvSpPr/>
            <p:nvPr/>
          </p:nvSpPr>
          <p:spPr>
            <a:xfrm flipH="1">
              <a:off x="3980526" y="1007933"/>
              <a:ext cx="328196" cy="162334"/>
            </a:xfrm>
            <a:custGeom>
              <a:avLst/>
              <a:gdLst>
                <a:gd name="connsiteX0" fmla="*/ 111919 w 159544"/>
                <a:gd name="connsiteY0" fmla="*/ 0 h 185738"/>
                <a:gd name="connsiteX1" fmla="*/ 159544 w 159544"/>
                <a:gd name="connsiteY1" fmla="*/ 116682 h 185738"/>
                <a:gd name="connsiteX2" fmla="*/ 0 w 159544"/>
                <a:gd name="connsiteY2" fmla="*/ 185738 h 185738"/>
                <a:gd name="connsiteX0" fmla="*/ 111919 w 159544"/>
                <a:gd name="connsiteY0" fmla="*/ 0 h 185738"/>
                <a:gd name="connsiteX1" fmla="*/ 159544 w 159544"/>
                <a:gd name="connsiteY1" fmla="*/ 116682 h 185738"/>
                <a:gd name="connsiteX2" fmla="*/ 0 w 159544"/>
                <a:gd name="connsiteY2" fmla="*/ 185738 h 185738"/>
                <a:gd name="connsiteX3" fmla="*/ 111919 w 159544"/>
                <a:gd name="connsiteY3" fmla="*/ 0 h 185738"/>
                <a:gd name="connsiteX0" fmla="*/ 257175 w 257175"/>
                <a:gd name="connsiteY0" fmla="*/ 0 h 178594"/>
                <a:gd name="connsiteX1" fmla="*/ 159544 w 257175"/>
                <a:gd name="connsiteY1" fmla="*/ 109538 h 178594"/>
                <a:gd name="connsiteX2" fmla="*/ 0 w 257175"/>
                <a:gd name="connsiteY2" fmla="*/ 178594 h 178594"/>
                <a:gd name="connsiteX3" fmla="*/ 257175 w 257175"/>
                <a:gd name="connsiteY3" fmla="*/ 0 h 178594"/>
                <a:gd name="connsiteX0" fmla="*/ 257175 w 257175"/>
                <a:gd name="connsiteY0" fmla="*/ 0 h 178594"/>
                <a:gd name="connsiteX1" fmla="*/ 209550 w 257175"/>
                <a:gd name="connsiteY1" fmla="*/ 109538 h 178594"/>
                <a:gd name="connsiteX2" fmla="*/ 0 w 257175"/>
                <a:gd name="connsiteY2" fmla="*/ 178594 h 178594"/>
                <a:gd name="connsiteX3" fmla="*/ 257175 w 257175"/>
                <a:gd name="connsiteY3" fmla="*/ 0 h 178594"/>
                <a:gd name="connsiteX0" fmla="*/ 221456 w 221456"/>
                <a:gd name="connsiteY0" fmla="*/ 0 h 109538"/>
                <a:gd name="connsiteX1" fmla="*/ 173831 w 221456"/>
                <a:gd name="connsiteY1" fmla="*/ 109538 h 109538"/>
                <a:gd name="connsiteX2" fmla="*/ 0 w 221456"/>
                <a:gd name="connsiteY2" fmla="*/ 14288 h 109538"/>
                <a:gd name="connsiteX3" fmla="*/ 221456 w 221456"/>
                <a:gd name="connsiteY3" fmla="*/ 0 h 109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1456" h="109538">
                  <a:moveTo>
                    <a:pt x="221456" y="0"/>
                  </a:moveTo>
                  <a:lnTo>
                    <a:pt x="173831" y="109538"/>
                  </a:lnTo>
                  <a:lnTo>
                    <a:pt x="0" y="14288"/>
                  </a:lnTo>
                  <a:lnTo>
                    <a:pt x="221456" y="0"/>
                  </a:lnTo>
                  <a:close/>
                </a:path>
              </a:pathLst>
            </a:custGeom>
            <a:gradFill flip="none" rotWithShape="1">
              <a:gsLst>
                <a:gs pos="25000">
                  <a:srgbClr val="FFFF00">
                    <a:alpha val="83000"/>
                  </a:srgbClr>
                </a:gs>
                <a:gs pos="76000">
                  <a:srgbClr val="B1C309"/>
                </a:gs>
              </a:gsLst>
              <a:lin ang="4200000" scaled="0"/>
              <a:tileRect/>
            </a:gradFill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3" name="Straight Connector 242"/>
            <p:cNvCxnSpPr/>
            <p:nvPr/>
          </p:nvCxnSpPr>
          <p:spPr>
            <a:xfrm rot="16200000" flipH="1">
              <a:off x="4036991" y="1156150"/>
              <a:ext cx="67051" cy="67051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4" name="TextBox 243"/>
          <p:cNvSpPr txBox="1"/>
          <p:nvPr/>
        </p:nvSpPr>
        <p:spPr>
          <a:xfrm>
            <a:off x="6539894" y="857314"/>
            <a:ext cx="4203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alibri"/>
              </a:rPr>
              <a:t>A</a:t>
            </a:r>
            <a:r>
              <a:rPr lang="en-US" sz="2000" baseline="-25000" dirty="0" smtClean="0">
                <a:latin typeface="Calibri"/>
              </a:rPr>
              <a:t>2</a:t>
            </a:r>
            <a:endParaRPr lang="en-US" sz="2000" baseline="-25000" dirty="0">
              <a:latin typeface="Calibri"/>
            </a:endParaRPr>
          </a:p>
        </p:txBody>
      </p:sp>
      <p:sp>
        <p:nvSpPr>
          <p:cNvPr id="245" name="TextBox 244"/>
          <p:cNvSpPr txBox="1"/>
          <p:nvPr/>
        </p:nvSpPr>
        <p:spPr>
          <a:xfrm>
            <a:off x="6847786" y="1459496"/>
            <a:ext cx="4106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latin typeface="Calibri"/>
              </a:rPr>
              <a:t>A</a:t>
            </a:r>
            <a:r>
              <a:rPr lang="en-US" sz="2000" baseline="-25000" dirty="0" err="1" smtClean="0">
                <a:latin typeface="Calibri"/>
              </a:rPr>
              <a:t>k</a:t>
            </a:r>
            <a:endParaRPr lang="en-US" sz="2000" baseline="-25000" dirty="0">
              <a:latin typeface="Calibri"/>
            </a:endParaRPr>
          </a:p>
        </p:txBody>
      </p:sp>
      <p:sp>
        <p:nvSpPr>
          <p:cNvPr id="246" name="TextBox 245"/>
          <p:cNvSpPr txBox="1"/>
          <p:nvPr/>
        </p:nvSpPr>
        <p:spPr>
          <a:xfrm>
            <a:off x="7903658" y="455091"/>
            <a:ext cx="3097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7030A0"/>
                </a:solidFill>
              </a:rPr>
              <a:t>f</a:t>
            </a:r>
            <a:endParaRPr lang="en-US" sz="3200" dirty="0">
              <a:solidFill>
                <a:srgbClr val="7030A0"/>
              </a:solidFill>
            </a:endParaRPr>
          </a:p>
        </p:txBody>
      </p:sp>
      <p:cxnSp>
        <p:nvCxnSpPr>
          <p:cNvPr id="247" name="Straight Arrow Connector 246"/>
          <p:cNvCxnSpPr>
            <a:endCxn id="253" idx="2"/>
          </p:cNvCxnSpPr>
          <p:nvPr/>
        </p:nvCxnSpPr>
        <p:spPr>
          <a:xfrm flipV="1">
            <a:off x="2000816" y="1132844"/>
            <a:ext cx="4402983" cy="43340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Straight Arrow Connector 247"/>
          <p:cNvCxnSpPr>
            <a:endCxn id="252" idx="2"/>
          </p:cNvCxnSpPr>
          <p:nvPr/>
        </p:nvCxnSpPr>
        <p:spPr>
          <a:xfrm flipV="1">
            <a:off x="1086416" y="953285"/>
            <a:ext cx="5228359" cy="6975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Straight Arrow Connector 248"/>
          <p:cNvCxnSpPr>
            <a:endCxn id="254" idx="3"/>
          </p:cNvCxnSpPr>
          <p:nvPr/>
        </p:nvCxnSpPr>
        <p:spPr>
          <a:xfrm flipV="1">
            <a:off x="1176950" y="1374690"/>
            <a:ext cx="5358467" cy="66234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Straight Arrow Connector 249"/>
          <p:cNvCxnSpPr/>
          <p:nvPr/>
        </p:nvCxnSpPr>
        <p:spPr>
          <a:xfrm flipV="1">
            <a:off x="1982709" y="1731884"/>
            <a:ext cx="4757575" cy="62201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1" name="TextBox 250"/>
          <p:cNvSpPr txBox="1"/>
          <p:nvPr/>
        </p:nvSpPr>
        <p:spPr>
          <a:xfrm>
            <a:off x="7903676" y="353092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~</a:t>
            </a:r>
            <a:endParaRPr lang="en-US" sz="2400" dirty="0">
              <a:solidFill>
                <a:srgbClr val="7030A0"/>
              </a:solidFill>
            </a:endParaRPr>
          </a:p>
        </p:txBody>
      </p:sp>
      <p:sp>
        <p:nvSpPr>
          <p:cNvPr id="252" name="Oval 251"/>
          <p:cNvSpPr/>
          <p:nvPr/>
        </p:nvSpPr>
        <p:spPr>
          <a:xfrm>
            <a:off x="6314775" y="905744"/>
            <a:ext cx="95082" cy="95082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" name="Oval 252"/>
          <p:cNvSpPr/>
          <p:nvPr/>
        </p:nvSpPr>
        <p:spPr>
          <a:xfrm>
            <a:off x="6403799" y="1085303"/>
            <a:ext cx="95082" cy="95082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" name="Oval 253"/>
          <p:cNvSpPr/>
          <p:nvPr/>
        </p:nvSpPr>
        <p:spPr>
          <a:xfrm>
            <a:off x="6521493" y="1293532"/>
            <a:ext cx="95082" cy="95082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" name="Oval 254"/>
          <p:cNvSpPr/>
          <p:nvPr/>
        </p:nvSpPr>
        <p:spPr>
          <a:xfrm>
            <a:off x="6756883" y="1691884"/>
            <a:ext cx="95082" cy="95082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TextBox 255"/>
          <p:cNvSpPr txBox="1"/>
          <p:nvPr/>
        </p:nvSpPr>
        <p:spPr>
          <a:xfrm>
            <a:off x="4055958" y="389310"/>
            <a:ext cx="4235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cmmi10"/>
              </a:rPr>
              <a:t>½</a:t>
            </a:r>
            <a:endParaRPr lang="en-US" sz="3600" dirty="0">
              <a:solidFill>
                <a:srgbClr val="FF0000"/>
              </a:solidFill>
              <a:latin typeface="cmmi10"/>
            </a:endParaRPr>
          </a:p>
        </p:txBody>
      </p:sp>
      <p:sp>
        <p:nvSpPr>
          <p:cNvPr id="257" name="TextBox 256"/>
          <p:cNvSpPr txBox="1"/>
          <p:nvPr/>
        </p:nvSpPr>
        <p:spPr>
          <a:xfrm>
            <a:off x="280641" y="1333270"/>
            <a:ext cx="6078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</a:rPr>
              <a:t>f</a:t>
            </a:r>
            <a:r>
              <a:rPr lang="en-US" sz="3200" dirty="0" smtClean="0"/>
              <a:t> =</a:t>
            </a:r>
            <a:endParaRPr lang="en-US" sz="3200" dirty="0"/>
          </a:p>
        </p:txBody>
      </p:sp>
      <p:sp>
        <p:nvSpPr>
          <p:cNvPr id="88" name="TextBox 87"/>
          <p:cNvSpPr txBox="1"/>
          <p:nvPr/>
        </p:nvSpPr>
        <p:spPr>
          <a:xfrm>
            <a:off x="1702038" y="2525931"/>
            <a:ext cx="11641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Domain </a:t>
            </a:r>
            <a:r>
              <a:rPr lang="en-US" dirty="0" smtClean="0">
                <a:solidFill>
                  <a:srgbClr val="00B050"/>
                </a:solidFill>
                <a:latin typeface="Calibri"/>
              </a:rPr>
              <a:t>2</a:t>
            </a:r>
            <a:r>
              <a:rPr lang="en-US" baseline="30000" dirty="0" smtClean="0">
                <a:solidFill>
                  <a:srgbClr val="00B050"/>
                </a:solidFill>
                <a:latin typeface="Calibri"/>
              </a:rPr>
              <a:t>T</a:t>
            </a:r>
            <a:endParaRPr lang="en-US" baseline="30000" dirty="0">
              <a:solidFill>
                <a:srgbClr val="00B050"/>
              </a:solid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/>
          <p:cNvGrpSpPr/>
          <p:nvPr/>
        </p:nvGrpSpPr>
        <p:grpSpPr>
          <a:xfrm>
            <a:off x="1267299" y="715225"/>
            <a:ext cx="7220243" cy="2900202"/>
            <a:chOff x="1267299" y="715225"/>
            <a:chExt cx="7220243" cy="2900202"/>
          </a:xfrm>
        </p:grpSpPr>
        <p:grpSp>
          <p:nvGrpSpPr>
            <p:cNvPr id="39" name="Group 54"/>
            <p:cNvGrpSpPr/>
            <p:nvPr/>
          </p:nvGrpSpPr>
          <p:grpSpPr>
            <a:xfrm>
              <a:off x="1330665" y="715217"/>
              <a:ext cx="7043795" cy="2655026"/>
              <a:chOff x="968494" y="1536759"/>
              <a:chExt cx="7353300" cy="2428875"/>
            </a:xfrm>
          </p:grpSpPr>
          <p:sp>
            <p:nvSpPr>
              <p:cNvPr id="42" name="Oval 41"/>
              <p:cNvSpPr/>
              <p:nvPr/>
            </p:nvSpPr>
            <p:spPr>
              <a:xfrm>
                <a:off x="968494" y="3527484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Oval 42"/>
              <p:cNvSpPr/>
              <p:nvPr/>
            </p:nvSpPr>
            <p:spPr>
              <a:xfrm>
                <a:off x="2178169" y="245115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Oval 45"/>
              <p:cNvSpPr/>
              <p:nvPr/>
            </p:nvSpPr>
            <p:spPr>
              <a:xfrm>
                <a:off x="8102719" y="254640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Oval 47"/>
              <p:cNvSpPr/>
              <p:nvPr/>
            </p:nvSpPr>
            <p:spPr>
              <a:xfrm>
                <a:off x="2340094" y="287025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Oval 49"/>
              <p:cNvSpPr/>
              <p:nvPr/>
            </p:nvSpPr>
            <p:spPr>
              <a:xfrm>
                <a:off x="2492494" y="330840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Oval 51"/>
              <p:cNvSpPr/>
              <p:nvPr/>
            </p:nvSpPr>
            <p:spPr>
              <a:xfrm>
                <a:off x="2654419" y="374655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Oval 52"/>
              <p:cNvSpPr/>
              <p:nvPr/>
            </p:nvSpPr>
            <p:spPr>
              <a:xfrm>
                <a:off x="4054594" y="153675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Oval 54"/>
              <p:cNvSpPr/>
              <p:nvPr/>
            </p:nvSpPr>
            <p:spPr>
              <a:xfrm>
                <a:off x="4216519" y="195585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Oval 55"/>
              <p:cNvSpPr/>
              <p:nvPr/>
            </p:nvSpPr>
            <p:spPr>
              <a:xfrm>
                <a:off x="4368919" y="239400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Oval 56"/>
              <p:cNvSpPr/>
              <p:nvPr/>
            </p:nvSpPr>
            <p:spPr>
              <a:xfrm>
                <a:off x="4530844" y="283215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Oval 57"/>
              <p:cNvSpPr/>
              <p:nvPr/>
            </p:nvSpPr>
            <p:spPr>
              <a:xfrm>
                <a:off x="4845169" y="3737034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Oval 58"/>
              <p:cNvSpPr/>
              <p:nvPr/>
            </p:nvSpPr>
            <p:spPr>
              <a:xfrm>
                <a:off x="4683244" y="3279834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Oval 59"/>
              <p:cNvSpPr/>
              <p:nvPr/>
            </p:nvSpPr>
            <p:spPr>
              <a:xfrm>
                <a:off x="6340594" y="205110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Oval 60"/>
              <p:cNvSpPr/>
              <p:nvPr/>
            </p:nvSpPr>
            <p:spPr>
              <a:xfrm>
                <a:off x="6492994" y="247020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Oval 61"/>
              <p:cNvSpPr/>
              <p:nvPr/>
            </p:nvSpPr>
            <p:spPr>
              <a:xfrm>
                <a:off x="6654919" y="290835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Oval 62"/>
              <p:cNvSpPr/>
              <p:nvPr/>
            </p:nvSpPr>
            <p:spPr>
              <a:xfrm>
                <a:off x="6816844" y="334650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64" name="Straight Connector 63"/>
              <p:cNvCxnSpPr>
                <a:stCxn id="42" idx="7"/>
                <a:endCxn id="43" idx="3"/>
              </p:cNvCxnSpPr>
              <p:nvPr/>
            </p:nvCxnSpPr>
            <p:spPr>
              <a:xfrm rot="5400000" flipH="1" flipV="1">
                <a:off x="1222161" y="2571476"/>
                <a:ext cx="921416" cy="1054766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/>
              <p:cNvCxnSpPr>
                <a:stCxn id="42" idx="6"/>
                <a:endCxn id="48" idx="3"/>
              </p:cNvCxnSpPr>
              <p:nvPr/>
            </p:nvCxnSpPr>
            <p:spPr>
              <a:xfrm flipV="1">
                <a:off x="1187569" y="3057251"/>
                <a:ext cx="1184608" cy="57977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>
                <a:stCxn id="42" idx="6"/>
                <a:endCxn id="50" idx="2"/>
              </p:cNvCxnSpPr>
              <p:nvPr/>
            </p:nvCxnSpPr>
            <p:spPr>
              <a:xfrm flipV="1">
                <a:off x="1187569" y="3417947"/>
                <a:ext cx="1304925" cy="219075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/>
              <p:cNvCxnSpPr>
                <a:stCxn id="42" idx="5"/>
                <a:endCxn id="52" idx="2"/>
              </p:cNvCxnSpPr>
              <p:nvPr/>
            </p:nvCxnSpPr>
            <p:spPr>
              <a:xfrm rot="16200000" flipH="1">
                <a:off x="1834142" y="3035819"/>
                <a:ext cx="141621" cy="1498933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>
                <a:stCxn id="43" idx="7"/>
                <a:endCxn id="53" idx="2"/>
              </p:cNvCxnSpPr>
              <p:nvPr/>
            </p:nvCxnSpPr>
            <p:spPr>
              <a:xfrm rot="5400000" flipH="1" flipV="1">
                <a:off x="2791405" y="1220054"/>
                <a:ext cx="836945" cy="1689433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>
                <a:stCxn id="43" idx="6"/>
                <a:endCxn id="55" idx="2"/>
              </p:cNvCxnSpPr>
              <p:nvPr/>
            </p:nvCxnSpPr>
            <p:spPr>
              <a:xfrm flipV="1">
                <a:off x="2397244" y="2065397"/>
                <a:ext cx="1819275" cy="495300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>
                <a:stCxn id="43" idx="5"/>
                <a:endCxn id="56" idx="2"/>
              </p:cNvCxnSpPr>
              <p:nvPr/>
            </p:nvCxnSpPr>
            <p:spPr>
              <a:xfrm rot="5400000" flipH="1" flipV="1">
                <a:off x="3299738" y="1568970"/>
                <a:ext cx="134604" cy="2003758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>
                <a:stCxn id="48" idx="7"/>
                <a:endCxn id="53" idx="3"/>
              </p:cNvCxnSpPr>
              <p:nvPr/>
            </p:nvCxnSpPr>
            <p:spPr>
              <a:xfrm rot="5400000" flipH="1" flipV="1">
                <a:off x="2717586" y="1533252"/>
                <a:ext cx="1178591" cy="155959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>
                <a:stCxn id="48" idx="6"/>
                <a:endCxn id="57" idx="2"/>
              </p:cNvCxnSpPr>
              <p:nvPr/>
            </p:nvCxnSpPr>
            <p:spPr>
              <a:xfrm flipV="1">
                <a:off x="2559169" y="2941697"/>
                <a:ext cx="1971675" cy="38100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>
                <a:stCxn id="48" idx="5"/>
                <a:endCxn id="59" idx="2"/>
              </p:cNvCxnSpPr>
              <p:nvPr/>
            </p:nvCxnSpPr>
            <p:spPr>
              <a:xfrm rot="16200000" flipH="1">
                <a:off x="3439105" y="2145232"/>
                <a:ext cx="332121" cy="2156158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>
                <a:stCxn id="50" idx="7"/>
                <a:endCxn id="55" idx="3"/>
              </p:cNvCxnSpPr>
              <p:nvPr/>
            </p:nvCxnSpPr>
            <p:spPr>
              <a:xfrm rot="5400000" flipH="1" flipV="1">
                <a:off x="2865224" y="1957114"/>
                <a:ext cx="1197641" cy="1569116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>
                <a:stCxn id="50" idx="6"/>
                <a:endCxn id="57" idx="3"/>
              </p:cNvCxnSpPr>
              <p:nvPr/>
            </p:nvCxnSpPr>
            <p:spPr>
              <a:xfrm flipV="1">
                <a:off x="2711569" y="3019151"/>
                <a:ext cx="1851358" cy="398796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>
                <a:stCxn id="50" idx="5"/>
                <a:endCxn id="58" idx="2"/>
              </p:cNvCxnSpPr>
              <p:nvPr/>
            </p:nvCxnSpPr>
            <p:spPr>
              <a:xfrm rot="16200000" flipH="1">
                <a:off x="3586742" y="2588144"/>
                <a:ext cx="351171" cy="2165683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>
                <a:stCxn id="52" idx="7"/>
                <a:endCxn id="56" idx="3"/>
              </p:cNvCxnSpPr>
              <p:nvPr/>
            </p:nvCxnSpPr>
            <p:spPr>
              <a:xfrm rot="5400000" flipH="1" flipV="1">
                <a:off x="3022386" y="2400027"/>
                <a:ext cx="1197641" cy="155959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>
                <a:stCxn id="52" idx="6"/>
                <a:endCxn id="58" idx="3"/>
              </p:cNvCxnSpPr>
              <p:nvPr/>
            </p:nvCxnSpPr>
            <p:spPr>
              <a:xfrm>
                <a:off x="2873494" y="3856097"/>
                <a:ext cx="2003758" cy="67929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/>
              <p:cNvCxnSpPr>
                <a:stCxn id="53" idx="6"/>
                <a:endCxn id="60" idx="1"/>
              </p:cNvCxnSpPr>
              <p:nvPr/>
            </p:nvCxnSpPr>
            <p:spPr>
              <a:xfrm>
                <a:off x="4273669" y="1646297"/>
                <a:ext cx="2099008" cy="436895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/>
              <p:cNvCxnSpPr>
                <a:stCxn id="53" idx="5"/>
                <a:endCxn id="61" idx="1"/>
              </p:cNvCxnSpPr>
              <p:nvPr/>
            </p:nvCxnSpPr>
            <p:spPr>
              <a:xfrm rot="16200000" flipH="1">
                <a:off x="4994061" y="971275"/>
                <a:ext cx="778541" cy="228349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>
                <a:stCxn id="55" idx="6"/>
                <a:endCxn id="60" idx="2"/>
              </p:cNvCxnSpPr>
              <p:nvPr/>
            </p:nvCxnSpPr>
            <p:spPr>
              <a:xfrm>
                <a:off x="4435594" y="2065397"/>
                <a:ext cx="1905000" cy="95250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>
                <a:stCxn id="55" idx="5"/>
                <a:endCxn id="62" idx="1"/>
              </p:cNvCxnSpPr>
              <p:nvPr/>
            </p:nvCxnSpPr>
            <p:spPr>
              <a:xfrm rot="16200000" flipH="1">
                <a:off x="5146461" y="1399900"/>
                <a:ext cx="797591" cy="228349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>
                <a:stCxn id="56" idx="6"/>
                <a:endCxn id="61" idx="2"/>
              </p:cNvCxnSpPr>
              <p:nvPr/>
            </p:nvCxnSpPr>
            <p:spPr>
              <a:xfrm>
                <a:off x="4587994" y="2503547"/>
                <a:ext cx="1905000" cy="76200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93"/>
              <p:cNvCxnSpPr>
                <a:stCxn id="56" idx="5"/>
                <a:endCxn id="62" idx="2"/>
              </p:cNvCxnSpPr>
              <p:nvPr/>
            </p:nvCxnSpPr>
            <p:spPr>
              <a:xfrm rot="16200000" flipH="1">
                <a:off x="5386967" y="1749945"/>
                <a:ext cx="436896" cy="2099008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>
                <a:stCxn id="57" idx="7"/>
                <a:endCxn id="60" idx="3"/>
              </p:cNvCxnSpPr>
              <p:nvPr/>
            </p:nvCxnSpPr>
            <p:spPr>
              <a:xfrm rot="5400000" flipH="1" flipV="1">
                <a:off x="5232186" y="1723752"/>
                <a:ext cx="626141" cy="165484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/>
              <p:cNvCxnSpPr>
                <a:stCxn id="57" idx="6"/>
                <a:endCxn id="63" idx="1"/>
              </p:cNvCxnSpPr>
              <p:nvPr/>
            </p:nvCxnSpPr>
            <p:spPr>
              <a:xfrm>
                <a:off x="4749919" y="2941697"/>
                <a:ext cx="2099008" cy="436895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>
                <a:stCxn id="59" idx="7"/>
                <a:endCxn id="61" idx="3"/>
              </p:cNvCxnSpPr>
              <p:nvPr/>
            </p:nvCxnSpPr>
            <p:spPr>
              <a:xfrm rot="5400000" flipH="1" flipV="1">
                <a:off x="5370298" y="2157139"/>
                <a:ext cx="654716" cy="165484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Straight Connector 97"/>
              <p:cNvCxnSpPr>
                <a:stCxn id="59" idx="6"/>
                <a:endCxn id="63" idx="2"/>
              </p:cNvCxnSpPr>
              <p:nvPr/>
            </p:nvCxnSpPr>
            <p:spPr>
              <a:xfrm>
                <a:off x="4902319" y="3389372"/>
                <a:ext cx="1914525" cy="66675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Straight Connector 98"/>
              <p:cNvCxnSpPr>
                <a:stCxn id="58" idx="7"/>
                <a:endCxn id="62" idx="3"/>
              </p:cNvCxnSpPr>
              <p:nvPr/>
            </p:nvCxnSpPr>
            <p:spPr>
              <a:xfrm rot="5400000" flipH="1" flipV="1">
                <a:off x="5522698" y="2604814"/>
                <a:ext cx="673766" cy="165484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>
                <a:stCxn id="58" idx="6"/>
                <a:endCxn id="63" idx="3"/>
              </p:cNvCxnSpPr>
              <p:nvPr/>
            </p:nvCxnSpPr>
            <p:spPr>
              <a:xfrm flipV="1">
                <a:off x="5064244" y="3533501"/>
                <a:ext cx="1784683" cy="31307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/>
              <p:cNvCxnSpPr>
                <a:stCxn id="60" idx="6"/>
                <a:endCxn id="46" idx="1"/>
              </p:cNvCxnSpPr>
              <p:nvPr/>
            </p:nvCxnSpPr>
            <p:spPr>
              <a:xfrm>
                <a:off x="6559669" y="2160647"/>
                <a:ext cx="1575133" cy="417845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/>
              <p:cNvCxnSpPr>
                <a:stCxn id="61" idx="6"/>
                <a:endCxn id="46" idx="2"/>
              </p:cNvCxnSpPr>
              <p:nvPr/>
            </p:nvCxnSpPr>
            <p:spPr>
              <a:xfrm>
                <a:off x="6712069" y="2579747"/>
                <a:ext cx="1390650" cy="76200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Straight Connector 102"/>
              <p:cNvCxnSpPr>
                <a:stCxn id="62" idx="6"/>
                <a:endCxn id="46" idx="2"/>
              </p:cNvCxnSpPr>
              <p:nvPr/>
            </p:nvCxnSpPr>
            <p:spPr>
              <a:xfrm flipV="1">
                <a:off x="6873994" y="2655947"/>
                <a:ext cx="1228725" cy="361950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Straight Connector 103"/>
              <p:cNvCxnSpPr>
                <a:stCxn id="63" idx="6"/>
                <a:endCxn id="46" idx="3"/>
              </p:cNvCxnSpPr>
              <p:nvPr/>
            </p:nvCxnSpPr>
            <p:spPr>
              <a:xfrm flipV="1">
                <a:off x="7035919" y="2733401"/>
                <a:ext cx="1098883" cy="722646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0" name="TextBox 39"/>
            <p:cNvSpPr txBox="1"/>
            <p:nvPr/>
          </p:nvSpPr>
          <p:spPr>
            <a:xfrm>
              <a:off x="1267299" y="3153762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chemeClr val="bg1">
                      <a:lumMod val="50000"/>
                    </a:schemeClr>
                  </a:solidFill>
                  <a:latin typeface="cmsy10"/>
                </a:rPr>
                <a:t>;</a:t>
              </a:r>
              <a:endParaRPr lang="en-US" sz="2400" dirty="0">
                <a:solidFill>
                  <a:schemeClr val="bg1">
                    <a:lumMod val="50000"/>
                  </a:schemeClr>
                </a:solidFill>
                <a:latin typeface="cmsy1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8128148" y="2118958"/>
              <a:ext cx="35939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chemeClr val="bg1">
                      <a:lumMod val="75000"/>
                    </a:schemeClr>
                  </a:solidFill>
                </a:rPr>
                <a:t>V</a:t>
              </a:r>
              <a:endParaRPr lang="en-US" sz="2400" dirty="0">
                <a:solidFill>
                  <a:schemeClr val="bg1">
                    <a:lumMod val="75000"/>
                  </a:schemeClr>
                </a:solidFill>
                <a:latin typeface="cmsy10"/>
              </a:endParaRPr>
            </a:p>
          </p:txBody>
        </p:sp>
      </p:grpSp>
      <p:sp>
        <p:nvSpPr>
          <p:cNvPr id="6" name="Freeform 5"/>
          <p:cNvSpPr/>
          <p:nvPr/>
        </p:nvSpPr>
        <p:spPr>
          <a:xfrm>
            <a:off x="1066800" y="306512"/>
            <a:ext cx="3720957" cy="2675562"/>
          </a:xfrm>
          <a:custGeom>
            <a:avLst/>
            <a:gdLst>
              <a:gd name="connsiteX0" fmla="*/ 0 w 3760341"/>
              <a:gd name="connsiteY0" fmla="*/ 2691829 h 2691829"/>
              <a:gd name="connsiteX1" fmla="*/ 2527442 w 3760341"/>
              <a:gd name="connsiteY1" fmla="*/ 0 h 2691829"/>
              <a:gd name="connsiteX2" fmla="*/ 3760341 w 3760341"/>
              <a:gd name="connsiteY2" fmla="*/ 2332234 h 2691829"/>
              <a:gd name="connsiteX3" fmla="*/ 0 w 3760341"/>
              <a:gd name="connsiteY3" fmla="*/ 2691829 h 2691829"/>
              <a:gd name="connsiteX0" fmla="*/ 0 w 3720957"/>
              <a:gd name="connsiteY0" fmla="*/ 2675562 h 2675562"/>
              <a:gd name="connsiteX1" fmla="*/ 2488058 w 3720957"/>
              <a:gd name="connsiteY1" fmla="*/ 0 h 2675562"/>
              <a:gd name="connsiteX2" fmla="*/ 3720957 w 3720957"/>
              <a:gd name="connsiteY2" fmla="*/ 2332234 h 2675562"/>
              <a:gd name="connsiteX3" fmla="*/ 0 w 3720957"/>
              <a:gd name="connsiteY3" fmla="*/ 2675562 h 2675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20957" h="2675562">
                <a:moveTo>
                  <a:pt x="0" y="2675562"/>
                </a:moveTo>
                <a:lnTo>
                  <a:pt x="2488058" y="0"/>
                </a:lnTo>
                <a:lnTo>
                  <a:pt x="3720957" y="2332234"/>
                </a:lnTo>
                <a:lnTo>
                  <a:pt x="0" y="2675562"/>
                </a:lnTo>
                <a:close/>
              </a:path>
            </a:pathLst>
          </a:custGeom>
          <a:gradFill flip="none" rotWithShape="1">
            <a:gsLst>
              <a:gs pos="25000">
                <a:srgbClr val="FFFF00">
                  <a:alpha val="83000"/>
                </a:srgbClr>
              </a:gs>
              <a:gs pos="76000">
                <a:srgbClr val="B1C309"/>
              </a:gs>
            </a:gsLst>
            <a:lin ang="19800000" scaled="0"/>
            <a:tileRect/>
          </a:gra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 rot="10800000">
            <a:off x="3546297" y="309937"/>
            <a:ext cx="4800599" cy="2332234"/>
          </a:xfrm>
          <a:custGeom>
            <a:avLst/>
            <a:gdLst>
              <a:gd name="connsiteX0" fmla="*/ 0 w 3760341"/>
              <a:gd name="connsiteY0" fmla="*/ 2691829 h 2691829"/>
              <a:gd name="connsiteX1" fmla="*/ 2527442 w 3760341"/>
              <a:gd name="connsiteY1" fmla="*/ 0 h 2691829"/>
              <a:gd name="connsiteX2" fmla="*/ 3760341 w 3760341"/>
              <a:gd name="connsiteY2" fmla="*/ 2332234 h 2691829"/>
              <a:gd name="connsiteX3" fmla="*/ 0 w 3760341"/>
              <a:gd name="connsiteY3" fmla="*/ 2691829 h 2691829"/>
              <a:gd name="connsiteX0" fmla="*/ 0 w 3720957"/>
              <a:gd name="connsiteY0" fmla="*/ 2675562 h 2675562"/>
              <a:gd name="connsiteX1" fmla="*/ 2488058 w 3720957"/>
              <a:gd name="connsiteY1" fmla="*/ 0 h 2675562"/>
              <a:gd name="connsiteX2" fmla="*/ 3720957 w 3720957"/>
              <a:gd name="connsiteY2" fmla="*/ 2332234 h 2675562"/>
              <a:gd name="connsiteX3" fmla="*/ 0 w 3720957"/>
              <a:gd name="connsiteY3" fmla="*/ 2675562 h 2675562"/>
              <a:gd name="connsiteX0" fmla="*/ 0 w 4800600"/>
              <a:gd name="connsiteY0" fmla="*/ 1532562 h 2332234"/>
              <a:gd name="connsiteX1" fmla="*/ 3567701 w 4800600"/>
              <a:gd name="connsiteY1" fmla="*/ 0 h 2332234"/>
              <a:gd name="connsiteX2" fmla="*/ 4800600 w 4800600"/>
              <a:gd name="connsiteY2" fmla="*/ 2332234 h 2332234"/>
              <a:gd name="connsiteX3" fmla="*/ 0 w 4800600"/>
              <a:gd name="connsiteY3" fmla="*/ 1532562 h 2332234"/>
              <a:gd name="connsiteX0" fmla="*/ 0 w 4800599"/>
              <a:gd name="connsiteY0" fmla="*/ 1761162 h 2332234"/>
              <a:gd name="connsiteX1" fmla="*/ 3567700 w 4800599"/>
              <a:gd name="connsiteY1" fmla="*/ 0 h 2332234"/>
              <a:gd name="connsiteX2" fmla="*/ 4800599 w 4800599"/>
              <a:gd name="connsiteY2" fmla="*/ 2332234 h 2332234"/>
              <a:gd name="connsiteX3" fmla="*/ 0 w 4800599"/>
              <a:gd name="connsiteY3" fmla="*/ 1761162 h 23322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00599" h="2332234">
                <a:moveTo>
                  <a:pt x="0" y="1761162"/>
                </a:moveTo>
                <a:lnTo>
                  <a:pt x="3567700" y="0"/>
                </a:lnTo>
                <a:lnTo>
                  <a:pt x="4800599" y="2332234"/>
                </a:lnTo>
                <a:lnTo>
                  <a:pt x="0" y="1761162"/>
                </a:lnTo>
                <a:close/>
              </a:path>
            </a:pathLst>
          </a:custGeom>
          <a:gradFill flip="none" rotWithShape="1">
            <a:gsLst>
              <a:gs pos="25000">
                <a:srgbClr val="FFFF00">
                  <a:alpha val="83000"/>
                </a:srgbClr>
              </a:gs>
              <a:gs pos="86000">
                <a:srgbClr val="B1C309"/>
              </a:gs>
            </a:gsLst>
            <a:lin ang="19800000" scaled="0"/>
            <a:tileRect/>
          </a:gra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3685272" y="-80971"/>
            <a:ext cx="5613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/>
              </a:rPr>
              <a:t>A</a:t>
            </a:r>
            <a:r>
              <a:rPr lang="en-US" sz="3200" baseline="-25000" dirty="0" smtClean="0">
                <a:latin typeface="Calibri"/>
              </a:rPr>
              <a:t>1</a:t>
            </a:r>
            <a:endParaRPr lang="en-US" sz="3200" baseline="-25000" dirty="0">
              <a:latin typeface="Calibri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295772" y="1138988"/>
            <a:ext cx="5613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/>
              </a:rPr>
              <a:t>A</a:t>
            </a:r>
            <a:r>
              <a:rPr lang="en-US" sz="3200" baseline="-25000" dirty="0" smtClean="0">
                <a:latin typeface="Calibri"/>
              </a:rPr>
              <a:t>3</a:t>
            </a:r>
            <a:endParaRPr lang="en-US" sz="3200" baseline="-25000" dirty="0">
              <a:latin typeface="Calibri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49938" y="3624235"/>
            <a:ext cx="8537208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Can we force a bigger error with bigger bumps?</a:t>
            </a:r>
          </a:p>
          <a:p>
            <a:endParaRPr lang="en-US" sz="1100" b="1" dirty="0" smtClean="0">
              <a:solidFill>
                <a:srgbClr val="0070C0"/>
              </a:solidFill>
            </a:endParaRPr>
          </a:p>
          <a:p>
            <a:r>
              <a:rPr lang="en-US" sz="3600" b="1" dirty="0" smtClean="0">
                <a:solidFill>
                  <a:srgbClr val="00B050"/>
                </a:solidFill>
              </a:rPr>
              <a:t>Yes!</a:t>
            </a:r>
          </a:p>
          <a:p>
            <a:r>
              <a:rPr lang="en-US" sz="2800" dirty="0" smtClean="0"/>
              <a:t>Need</a:t>
            </a:r>
            <a:r>
              <a:rPr lang="en-US" sz="2400" dirty="0" smtClean="0"/>
              <a:t> </a:t>
            </a:r>
            <a:r>
              <a:rPr lang="en-US" sz="2800" dirty="0" smtClean="0">
                <a:latin typeface="cmsy10"/>
              </a:rPr>
              <a:t>A</a:t>
            </a:r>
            <a:r>
              <a:rPr lang="en-US" sz="2400" dirty="0" smtClean="0"/>
              <a:t> </a:t>
            </a:r>
            <a:r>
              <a:rPr lang="en-US" sz="2800" dirty="0" smtClean="0"/>
              <a:t>to be an </a:t>
            </a:r>
            <a:r>
              <a:rPr lang="en-US" sz="3200" b="1" u="sng" dirty="0" smtClean="0">
                <a:solidFill>
                  <a:srgbClr val="FF0000"/>
                </a:solidFill>
              </a:rPr>
              <a:t>extremely</a:t>
            </a:r>
            <a:r>
              <a:rPr lang="en-US" sz="3200" dirty="0" smtClean="0"/>
              <a:t> </a:t>
            </a:r>
            <a:r>
              <a:rPr lang="en-US" sz="2800" dirty="0" smtClean="0"/>
              <a:t>strong error-correcting code</a:t>
            </a:r>
            <a:endParaRPr lang="en-US" sz="3200" dirty="0" smtClean="0"/>
          </a:p>
        </p:txBody>
      </p:sp>
      <p:grpSp>
        <p:nvGrpSpPr>
          <p:cNvPr id="14" name="Group 71"/>
          <p:cNvGrpSpPr/>
          <p:nvPr/>
        </p:nvGrpSpPr>
        <p:grpSpPr>
          <a:xfrm>
            <a:off x="3582720" y="1634714"/>
            <a:ext cx="1956068" cy="1060328"/>
            <a:chOff x="3808994" y="1000874"/>
            <a:chExt cx="501870" cy="272049"/>
          </a:xfrm>
        </p:grpSpPr>
        <p:sp>
          <p:nvSpPr>
            <p:cNvPr id="73" name="Freeform 72"/>
            <p:cNvSpPr/>
            <p:nvPr/>
          </p:nvSpPr>
          <p:spPr>
            <a:xfrm>
              <a:off x="3810000" y="1001273"/>
              <a:ext cx="500810" cy="271026"/>
            </a:xfrm>
            <a:custGeom>
              <a:avLst/>
              <a:gdLst>
                <a:gd name="connsiteX0" fmla="*/ 111318 w 337930"/>
                <a:gd name="connsiteY0" fmla="*/ 0 h 182880"/>
                <a:gd name="connsiteX1" fmla="*/ 0 w 337930"/>
                <a:gd name="connsiteY1" fmla="*/ 182880 h 182880"/>
                <a:gd name="connsiteX2" fmla="*/ 198782 w 337930"/>
                <a:gd name="connsiteY2" fmla="*/ 147100 h 182880"/>
                <a:gd name="connsiteX3" fmla="*/ 337930 w 337930"/>
                <a:gd name="connsiteY3" fmla="*/ 15903 h 182880"/>
                <a:gd name="connsiteX4" fmla="*/ 111318 w 337930"/>
                <a:gd name="connsiteY4" fmla="*/ 0 h 182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930" h="182880">
                  <a:moveTo>
                    <a:pt x="111318" y="0"/>
                  </a:moveTo>
                  <a:lnTo>
                    <a:pt x="0" y="182880"/>
                  </a:lnTo>
                  <a:lnTo>
                    <a:pt x="198782" y="147100"/>
                  </a:lnTo>
                  <a:lnTo>
                    <a:pt x="337930" y="15903"/>
                  </a:lnTo>
                  <a:lnTo>
                    <a:pt x="111318" y="0"/>
                  </a:lnTo>
                  <a:close/>
                </a:path>
              </a:pathLst>
            </a:cu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>
              <a:off x="3808994" y="1000874"/>
              <a:ext cx="242868" cy="272049"/>
            </a:xfrm>
            <a:custGeom>
              <a:avLst/>
              <a:gdLst>
                <a:gd name="connsiteX0" fmla="*/ 111919 w 159544"/>
                <a:gd name="connsiteY0" fmla="*/ 0 h 185738"/>
                <a:gd name="connsiteX1" fmla="*/ 159544 w 159544"/>
                <a:gd name="connsiteY1" fmla="*/ 116682 h 185738"/>
                <a:gd name="connsiteX2" fmla="*/ 0 w 159544"/>
                <a:gd name="connsiteY2" fmla="*/ 185738 h 185738"/>
                <a:gd name="connsiteX0" fmla="*/ 111919 w 159544"/>
                <a:gd name="connsiteY0" fmla="*/ 0 h 185738"/>
                <a:gd name="connsiteX1" fmla="*/ 159544 w 159544"/>
                <a:gd name="connsiteY1" fmla="*/ 116682 h 185738"/>
                <a:gd name="connsiteX2" fmla="*/ 0 w 159544"/>
                <a:gd name="connsiteY2" fmla="*/ 185738 h 185738"/>
                <a:gd name="connsiteX3" fmla="*/ 111919 w 159544"/>
                <a:gd name="connsiteY3" fmla="*/ 0 h 185738"/>
                <a:gd name="connsiteX0" fmla="*/ 111919 w 162434"/>
                <a:gd name="connsiteY0" fmla="*/ 0 h 185738"/>
                <a:gd name="connsiteX1" fmla="*/ 162434 w 162434"/>
                <a:gd name="connsiteY1" fmla="*/ 113792 h 185738"/>
                <a:gd name="connsiteX2" fmla="*/ 0 w 162434"/>
                <a:gd name="connsiteY2" fmla="*/ 185738 h 185738"/>
                <a:gd name="connsiteX3" fmla="*/ 111919 w 162434"/>
                <a:gd name="connsiteY3" fmla="*/ 0 h 185738"/>
                <a:gd name="connsiteX0" fmla="*/ 91687 w 142202"/>
                <a:gd name="connsiteY0" fmla="*/ 0 h 173454"/>
                <a:gd name="connsiteX1" fmla="*/ 142202 w 142202"/>
                <a:gd name="connsiteY1" fmla="*/ 113792 h 173454"/>
                <a:gd name="connsiteX2" fmla="*/ 0 w 142202"/>
                <a:gd name="connsiteY2" fmla="*/ 173454 h 173454"/>
                <a:gd name="connsiteX3" fmla="*/ 91687 w 142202"/>
                <a:gd name="connsiteY3" fmla="*/ 0 h 173454"/>
                <a:gd name="connsiteX0" fmla="*/ 113364 w 163879"/>
                <a:gd name="connsiteY0" fmla="*/ 0 h 183570"/>
                <a:gd name="connsiteX1" fmla="*/ 163879 w 163879"/>
                <a:gd name="connsiteY1" fmla="*/ 113792 h 183570"/>
                <a:gd name="connsiteX2" fmla="*/ 0 w 163879"/>
                <a:gd name="connsiteY2" fmla="*/ 183570 h 183570"/>
                <a:gd name="connsiteX3" fmla="*/ 113364 w 163879"/>
                <a:gd name="connsiteY3" fmla="*/ 0 h 1835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3879" h="183570">
                  <a:moveTo>
                    <a:pt x="113364" y="0"/>
                  </a:moveTo>
                  <a:lnTo>
                    <a:pt x="163879" y="113792"/>
                  </a:lnTo>
                  <a:lnTo>
                    <a:pt x="0" y="183570"/>
                  </a:lnTo>
                  <a:lnTo>
                    <a:pt x="113364" y="0"/>
                  </a:lnTo>
                  <a:close/>
                </a:path>
              </a:pathLst>
            </a:custGeom>
            <a:gradFill flip="none" rotWithShape="1">
              <a:gsLst>
                <a:gs pos="25000">
                  <a:srgbClr val="FFFF00">
                    <a:alpha val="83000"/>
                  </a:srgbClr>
                </a:gs>
                <a:gs pos="76000">
                  <a:srgbClr val="B1C309"/>
                </a:gs>
              </a:gsLst>
              <a:lin ang="4200000" scaled="0"/>
              <a:tileRect/>
            </a:gradFill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Freeform 74"/>
            <p:cNvSpPr/>
            <p:nvPr/>
          </p:nvSpPr>
          <p:spPr>
            <a:xfrm flipH="1">
              <a:off x="3979454" y="1002578"/>
              <a:ext cx="331410" cy="167688"/>
            </a:xfrm>
            <a:custGeom>
              <a:avLst/>
              <a:gdLst>
                <a:gd name="connsiteX0" fmla="*/ 111919 w 159544"/>
                <a:gd name="connsiteY0" fmla="*/ 0 h 185738"/>
                <a:gd name="connsiteX1" fmla="*/ 159544 w 159544"/>
                <a:gd name="connsiteY1" fmla="*/ 116682 h 185738"/>
                <a:gd name="connsiteX2" fmla="*/ 0 w 159544"/>
                <a:gd name="connsiteY2" fmla="*/ 185738 h 185738"/>
                <a:gd name="connsiteX0" fmla="*/ 111919 w 159544"/>
                <a:gd name="connsiteY0" fmla="*/ 0 h 185738"/>
                <a:gd name="connsiteX1" fmla="*/ 159544 w 159544"/>
                <a:gd name="connsiteY1" fmla="*/ 116682 h 185738"/>
                <a:gd name="connsiteX2" fmla="*/ 0 w 159544"/>
                <a:gd name="connsiteY2" fmla="*/ 185738 h 185738"/>
                <a:gd name="connsiteX3" fmla="*/ 111919 w 159544"/>
                <a:gd name="connsiteY3" fmla="*/ 0 h 185738"/>
                <a:gd name="connsiteX0" fmla="*/ 257175 w 257175"/>
                <a:gd name="connsiteY0" fmla="*/ 0 h 178594"/>
                <a:gd name="connsiteX1" fmla="*/ 159544 w 257175"/>
                <a:gd name="connsiteY1" fmla="*/ 109538 h 178594"/>
                <a:gd name="connsiteX2" fmla="*/ 0 w 257175"/>
                <a:gd name="connsiteY2" fmla="*/ 178594 h 178594"/>
                <a:gd name="connsiteX3" fmla="*/ 257175 w 257175"/>
                <a:gd name="connsiteY3" fmla="*/ 0 h 178594"/>
                <a:gd name="connsiteX0" fmla="*/ 257175 w 257175"/>
                <a:gd name="connsiteY0" fmla="*/ 0 h 178594"/>
                <a:gd name="connsiteX1" fmla="*/ 209550 w 257175"/>
                <a:gd name="connsiteY1" fmla="*/ 109538 h 178594"/>
                <a:gd name="connsiteX2" fmla="*/ 0 w 257175"/>
                <a:gd name="connsiteY2" fmla="*/ 178594 h 178594"/>
                <a:gd name="connsiteX3" fmla="*/ 257175 w 257175"/>
                <a:gd name="connsiteY3" fmla="*/ 0 h 178594"/>
                <a:gd name="connsiteX0" fmla="*/ 221456 w 221456"/>
                <a:gd name="connsiteY0" fmla="*/ 0 h 109538"/>
                <a:gd name="connsiteX1" fmla="*/ 173831 w 221456"/>
                <a:gd name="connsiteY1" fmla="*/ 109538 h 109538"/>
                <a:gd name="connsiteX2" fmla="*/ 0 w 221456"/>
                <a:gd name="connsiteY2" fmla="*/ 14288 h 109538"/>
                <a:gd name="connsiteX3" fmla="*/ 221456 w 221456"/>
                <a:gd name="connsiteY3" fmla="*/ 0 h 109538"/>
                <a:gd name="connsiteX0" fmla="*/ 222179 w 222179"/>
                <a:gd name="connsiteY0" fmla="*/ 0 h 113151"/>
                <a:gd name="connsiteX1" fmla="*/ 173831 w 222179"/>
                <a:gd name="connsiteY1" fmla="*/ 113151 h 113151"/>
                <a:gd name="connsiteX2" fmla="*/ 0 w 222179"/>
                <a:gd name="connsiteY2" fmla="*/ 17901 h 113151"/>
                <a:gd name="connsiteX3" fmla="*/ 222179 w 222179"/>
                <a:gd name="connsiteY3" fmla="*/ 0 h 113151"/>
                <a:gd name="connsiteX0" fmla="*/ 209173 w 209173"/>
                <a:gd name="connsiteY0" fmla="*/ 0 h 113151"/>
                <a:gd name="connsiteX1" fmla="*/ 160825 w 209173"/>
                <a:gd name="connsiteY1" fmla="*/ 113151 h 113151"/>
                <a:gd name="connsiteX2" fmla="*/ 0 w 209173"/>
                <a:gd name="connsiteY2" fmla="*/ 20791 h 113151"/>
                <a:gd name="connsiteX3" fmla="*/ 209173 w 209173"/>
                <a:gd name="connsiteY3" fmla="*/ 0 h 113151"/>
                <a:gd name="connsiteX0" fmla="*/ 223625 w 223625"/>
                <a:gd name="connsiteY0" fmla="*/ 0 h 113151"/>
                <a:gd name="connsiteX1" fmla="*/ 175277 w 223625"/>
                <a:gd name="connsiteY1" fmla="*/ 113151 h 113151"/>
                <a:gd name="connsiteX2" fmla="*/ 0 w 223625"/>
                <a:gd name="connsiteY2" fmla="*/ 15010 h 113151"/>
                <a:gd name="connsiteX3" fmla="*/ 223625 w 223625"/>
                <a:gd name="connsiteY3" fmla="*/ 0 h 1131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3625" h="113151">
                  <a:moveTo>
                    <a:pt x="223625" y="0"/>
                  </a:moveTo>
                  <a:lnTo>
                    <a:pt x="175277" y="113151"/>
                  </a:lnTo>
                  <a:lnTo>
                    <a:pt x="0" y="15010"/>
                  </a:lnTo>
                  <a:lnTo>
                    <a:pt x="223625" y="0"/>
                  </a:lnTo>
                  <a:close/>
                </a:path>
              </a:pathLst>
            </a:custGeom>
            <a:gradFill flip="none" rotWithShape="1">
              <a:gsLst>
                <a:gs pos="25000">
                  <a:srgbClr val="FFFF00">
                    <a:alpha val="83000"/>
                  </a:srgbClr>
                </a:gs>
                <a:gs pos="76000">
                  <a:srgbClr val="B1C309"/>
                </a:gs>
              </a:gsLst>
              <a:lin ang="4200000" scaled="0"/>
              <a:tileRect/>
            </a:gradFill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6" name="Straight Connector 75"/>
            <p:cNvCxnSpPr>
              <a:stCxn id="75" idx="1"/>
              <a:endCxn id="73" idx="2"/>
            </p:cNvCxnSpPr>
            <p:nvPr/>
          </p:nvCxnSpPr>
          <p:spPr>
            <a:xfrm rot="10800000" flipH="1" flipV="1">
              <a:off x="4051106" y="1170267"/>
              <a:ext cx="53488" cy="49007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Oval 44"/>
          <p:cNvSpPr/>
          <p:nvPr/>
        </p:nvSpPr>
        <p:spPr>
          <a:xfrm>
            <a:off x="4450714" y="2198358"/>
            <a:ext cx="152400" cy="1524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extBox 77"/>
          <p:cNvSpPr txBox="1"/>
          <p:nvPr/>
        </p:nvSpPr>
        <p:spPr>
          <a:xfrm>
            <a:off x="4579547" y="1818702"/>
            <a:ext cx="5613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latin typeface="Calibri"/>
              </a:rPr>
              <a:t>A</a:t>
            </a:r>
            <a:r>
              <a:rPr lang="en-US" sz="3200" baseline="-25000" dirty="0" err="1" smtClean="0">
                <a:latin typeface="Calibri"/>
              </a:rPr>
              <a:t>k</a:t>
            </a:r>
            <a:endParaRPr lang="en-US" sz="3200" baseline="-25000" dirty="0">
              <a:latin typeface="Calibri"/>
            </a:endParaRPr>
          </a:p>
        </p:txBody>
      </p:sp>
      <p:grpSp>
        <p:nvGrpSpPr>
          <p:cNvPr id="107" name="Group 71"/>
          <p:cNvGrpSpPr/>
          <p:nvPr/>
        </p:nvGrpSpPr>
        <p:grpSpPr>
          <a:xfrm>
            <a:off x="2911206" y="519665"/>
            <a:ext cx="2098944" cy="1137776"/>
            <a:chOff x="3808994" y="1000874"/>
            <a:chExt cx="501870" cy="272049"/>
          </a:xfrm>
        </p:grpSpPr>
        <p:sp>
          <p:nvSpPr>
            <p:cNvPr id="108" name="Freeform 107"/>
            <p:cNvSpPr/>
            <p:nvPr/>
          </p:nvSpPr>
          <p:spPr>
            <a:xfrm>
              <a:off x="3810000" y="1001273"/>
              <a:ext cx="500810" cy="271026"/>
            </a:xfrm>
            <a:custGeom>
              <a:avLst/>
              <a:gdLst>
                <a:gd name="connsiteX0" fmla="*/ 111318 w 337930"/>
                <a:gd name="connsiteY0" fmla="*/ 0 h 182880"/>
                <a:gd name="connsiteX1" fmla="*/ 0 w 337930"/>
                <a:gd name="connsiteY1" fmla="*/ 182880 h 182880"/>
                <a:gd name="connsiteX2" fmla="*/ 198782 w 337930"/>
                <a:gd name="connsiteY2" fmla="*/ 147100 h 182880"/>
                <a:gd name="connsiteX3" fmla="*/ 337930 w 337930"/>
                <a:gd name="connsiteY3" fmla="*/ 15903 h 182880"/>
                <a:gd name="connsiteX4" fmla="*/ 111318 w 337930"/>
                <a:gd name="connsiteY4" fmla="*/ 0 h 182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930" h="182880">
                  <a:moveTo>
                    <a:pt x="111318" y="0"/>
                  </a:moveTo>
                  <a:lnTo>
                    <a:pt x="0" y="182880"/>
                  </a:lnTo>
                  <a:lnTo>
                    <a:pt x="198782" y="147100"/>
                  </a:lnTo>
                  <a:lnTo>
                    <a:pt x="337930" y="15903"/>
                  </a:lnTo>
                  <a:lnTo>
                    <a:pt x="111318" y="0"/>
                  </a:lnTo>
                  <a:close/>
                </a:path>
              </a:pathLst>
            </a:cu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Freeform 108"/>
            <p:cNvSpPr/>
            <p:nvPr/>
          </p:nvSpPr>
          <p:spPr>
            <a:xfrm>
              <a:off x="3808994" y="1000874"/>
              <a:ext cx="242868" cy="272049"/>
            </a:xfrm>
            <a:custGeom>
              <a:avLst/>
              <a:gdLst>
                <a:gd name="connsiteX0" fmla="*/ 111919 w 159544"/>
                <a:gd name="connsiteY0" fmla="*/ 0 h 185738"/>
                <a:gd name="connsiteX1" fmla="*/ 159544 w 159544"/>
                <a:gd name="connsiteY1" fmla="*/ 116682 h 185738"/>
                <a:gd name="connsiteX2" fmla="*/ 0 w 159544"/>
                <a:gd name="connsiteY2" fmla="*/ 185738 h 185738"/>
                <a:gd name="connsiteX0" fmla="*/ 111919 w 159544"/>
                <a:gd name="connsiteY0" fmla="*/ 0 h 185738"/>
                <a:gd name="connsiteX1" fmla="*/ 159544 w 159544"/>
                <a:gd name="connsiteY1" fmla="*/ 116682 h 185738"/>
                <a:gd name="connsiteX2" fmla="*/ 0 w 159544"/>
                <a:gd name="connsiteY2" fmla="*/ 185738 h 185738"/>
                <a:gd name="connsiteX3" fmla="*/ 111919 w 159544"/>
                <a:gd name="connsiteY3" fmla="*/ 0 h 185738"/>
                <a:gd name="connsiteX0" fmla="*/ 111919 w 162434"/>
                <a:gd name="connsiteY0" fmla="*/ 0 h 185738"/>
                <a:gd name="connsiteX1" fmla="*/ 162434 w 162434"/>
                <a:gd name="connsiteY1" fmla="*/ 113792 h 185738"/>
                <a:gd name="connsiteX2" fmla="*/ 0 w 162434"/>
                <a:gd name="connsiteY2" fmla="*/ 185738 h 185738"/>
                <a:gd name="connsiteX3" fmla="*/ 111919 w 162434"/>
                <a:gd name="connsiteY3" fmla="*/ 0 h 185738"/>
                <a:gd name="connsiteX0" fmla="*/ 91687 w 142202"/>
                <a:gd name="connsiteY0" fmla="*/ 0 h 173454"/>
                <a:gd name="connsiteX1" fmla="*/ 142202 w 142202"/>
                <a:gd name="connsiteY1" fmla="*/ 113792 h 173454"/>
                <a:gd name="connsiteX2" fmla="*/ 0 w 142202"/>
                <a:gd name="connsiteY2" fmla="*/ 173454 h 173454"/>
                <a:gd name="connsiteX3" fmla="*/ 91687 w 142202"/>
                <a:gd name="connsiteY3" fmla="*/ 0 h 173454"/>
                <a:gd name="connsiteX0" fmla="*/ 113364 w 163879"/>
                <a:gd name="connsiteY0" fmla="*/ 0 h 183570"/>
                <a:gd name="connsiteX1" fmla="*/ 163879 w 163879"/>
                <a:gd name="connsiteY1" fmla="*/ 113792 h 183570"/>
                <a:gd name="connsiteX2" fmla="*/ 0 w 163879"/>
                <a:gd name="connsiteY2" fmla="*/ 183570 h 183570"/>
                <a:gd name="connsiteX3" fmla="*/ 113364 w 163879"/>
                <a:gd name="connsiteY3" fmla="*/ 0 h 1835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3879" h="183570">
                  <a:moveTo>
                    <a:pt x="113364" y="0"/>
                  </a:moveTo>
                  <a:lnTo>
                    <a:pt x="163879" y="113792"/>
                  </a:lnTo>
                  <a:lnTo>
                    <a:pt x="0" y="183570"/>
                  </a:lnTo>
                  <a:lnTo>
                    <a:pt x="113364" y="0"/>
                  </a:lnTo>
                  <a:close/>
                </a:path>
              </a:pathLst>
            </a:custGeom>
            <a:gradFill flip="none" rotWithShape="1">
              <a:gsLst>
                <a:gs pos="25000">
                  <a:srgbClr val="FFFF00">
                    <a:alpha val="83000"/>
                  </a:srgbClr>
                </a:gs>
                <a:gs pos="76000">
                  <a:srgbClr val="B1C309"/>
                </a:gs>
              </a:gsLst>
              <a:lin ang="4200000" scaled="0"/>
              <a:tileRect/>
            </a:gradFill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Freeform 109"/>
            <p:cNvSpPr/>
            <p:nvPr/>
          </p:nvSpPr>
          <p:spPr>
            <a:xfrm flipH="1">
              <a:off x="3979454" y="1002578"/>
              <a:ext cx="331410" cy="167688"/>
            </a:xfrm>
            <a:custGeom>
              <a:avLst/>
              <a:gdLst>
                <a:gd name="connsiteX0" fmla="*/ 111919 w 159544"/>
                <a:gd name="connsiteY0" fmla="*/ 0 h 185738"/>
                <a:gd name="connsiteX1" fmla="*/ 159544 w 159544"/>
                <a:gd name="connsiteY1" fmla="*/ 116682 h 185738"/>
                <a:gd name="connsiteX2" fmla="*/ 0 w 159544"/>
                <a:gd name="connsiteY2" fmla="*/ 185738 h 185738"/>
                <a:gd name="connsiteX0" fmla="*/ 111919 w 159544"/>
                <a:gd name="connsiteY0" fmla="*/ 0 h 185738"/>
                <a:gd name="connsiteX1" fmla="*/ 159544 w 159544"/>
                <a:gd name="connsiteY1" fmla="*/ 116682 h 185738"/>
                <a:gd name="connsiteX2" fmla="*/ 0 w 159544"/>
                <a:gd name="connsiteY2" fmla="*/ 185738 h 185738"/>
                <a:gd name="connsiteX3" fmla="*/ 111919 w 159544"/>
                <a:gd name="connsiteY3" fmla="*/ 0 h 185738"/>
                <a:gd name="connsiteX0" fmla="*/ 257175 w 257175"/>
                <a:gd name="connsiteY0" fmla="*/ 0 h 178594"/>
                <a:gd name="connsiteX1" fmla="*/ 159544 w 257175"/>
                <a:gd name="connsiteY1" fmla="*/ 109538 h 178594"/>
                <a:gd name="connsiteX2" fmla="*/ 0 w 257175"/>
                <a:gd name="connsiteY2" fmla="*/ 178594 h 178594"/>
                <a:gd name="connsiteX3" fmla="*/ 257175 w 257175"/>
                <a:gd name="connsiteY3" fmla="*/ 0 h 178594"/>
                <a:gd name="connsiteX0" fmla="*/ 257175 w 257175"/>
                <a:gd name="connsiteY0" fmla="*/ 0 h 178594"/>
                <a:gd name="connsiteX1" fmla="*/ 209550 w 257175"/>
                <a:gd name="connsiteY1" fmla="*/ 109538 h 178594"/>
                <a:gd name="connsiteX2" fmla="*/ 0 w 257175"/>
                <a:gd name="connsiteY2" fmla="*/ 178594 h 178594"/>
                <a:gd name="connsiteX3" fmla="*/ 257175 w 257175"/>
                <a:gd name="connsiteY3" fmla="*/ 0 h 178594"/>
                <a:gd name="connsiteX0" fmla="*/ 221456 w 221456"/>
                <a:gd name="connsiteY0" fmla="*/ 0 h 109538"/>
                <a:gd name="connsiteX1" fmla="*/ 173831 w 221456"/>
                <a:gd name="connsiteY1" fmla="*/ 109538 h 109538"/>
                <a:gd name="connsiteX2" fmla="*/ 0 w 221456"/>
                <a:gd name="connsiteY2" fmla="*/ 14288 h 109538"/>
                <a:gd name="connsiteX3" fmla="*/ 221456 w 221456"/>
                <a:gd name="connsiteY3" fmla="*/ 0 h 109538"/>
                <a:gd name="connsiteX0" fmla="*/ 222179 w 222179"/>
                <a:gd name="connsiteY0" fmla="*/ 0 h 113151"/>
                <a:gd name="connsiteX1" fmla="*/ 173831 w 222179"/>
                <a:gd name="connsiteY1" fmla="*/ 113151 h 113151"/>
                <a:gd name="connsiteX2" fmla="*/ 0 w 222179"/>
                <a:gd name="connsiteY2" fmla="*/ 17901 h 113151"/>
                <a:gd name="connsiteX3" fmla="*/ 222179 w 222179"/>
                <a:gd name="connsiteY3" fmla="*/ 0 h 113151"/>
                <a:gd name="connsiteX0" fmla="*/ 209173 w 209173"/>
                <a:gd name="connsiteY0" fmla="*/ 0 h 113151"/>
                <a:gd name="connsiteX1" fmla="*/ 160825 w 209173"/>
                <a:gd name="connsiteY1" fmla="*/ 113151 h 113151"/>
                <a:gd name="connsiteX2" fmla="*/ 0 w 209173"/>
                <a:gd name="connsiteY2" fmla="*/ 20791 h 113151"/>
                <a:gd name="connsiteX3" fmla="*/ 209173 w 209173"/>
                <a:gd name="connsiteY3" fmla="*/ 0 h 113151"/>
                <a:gd name="connsiteX0" fmla="*/ 223625 w 223625"/>
                <a:gd name="connsiteY0" fmla="*/ 0 h 113151"/>
                <a:gd name="connsiteX1" fmla="*/ 175277 w 223625"/>
                <a:gd name="connsiteY1" fmla="*/ 113151 h 113151"/>
                <a:gd name="connsiteX2" fmla="*/ 0 w 223625"/>
                <a:gd name="connsiteY2" fmla="*/ 15010 h 113151"/>
                <a:gd name="connsiteX3" fmla="*/ 223625 w 223625"/>
                <a:gd name="connsiteY3" fmla="*/ 0 h 1131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3625" h="113151">
                  <a:moveTo>
                    <a:pt x="223625" y="0"/>
                  </a:moveTo>
                  <a:lnTo>
                    <a:pt x="175277" y="113151"/>
                  </a:lnTo>
                  <a:lnTo>
                    <a:pt x="0" y="15010"/>
                  </a:lnTo>
                  <a:lnTo>
                    <a:pt x="223625" y="0"/>
                  </a:lnTo>
                  <a:close/>
                </a:path>
              </a:pathLst>
            </a:custGeom>
            <a:gradFill flip="none" rotWithShape="1">
              <a:gsLst>
                <a:gs pos="25000">
                  <a:srgbClr val="FFFF00">
                    <a:alpha val="83000"/>
                  </a:srgbClr>
                </a:gs>
                <a:gs pos="76000">
                  <a:srgbClr val="B1C309"/>
                </a:gs>
              </a:gsLst>
              <a:lin ang="4200000" scaled="0"/>
              <a:tileRect/>
            </a:gradFill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1" name="Straight Connector 110"/>
            <p:cNvCxnSpPr>
              <a:stCxn id="110" idx="1"/>
              <a:endCxn id="108" idx="2"/>
            </p:cNvCxnSpPr>
            <p:nvPr/>
          </p:nvCxnSpPr>
          <p:spPr>
            <a:xfrm rot="10800000" flipH="1" flipV="1">
              <a:off x="4051106" y="1170267"/>
              <a:ext cx="53488" cy="49007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Oval 43"/>
          <p:cNvSpPr/>
          <p:nvPr/>
        </p:nvSpPr>
        <p:spPr>
          <a:xfrm>
            <a:off x="3534257" y="344719"/>
            <a:ext cx="152400" cy="1524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4117416" y="1474800"/>
            <a:ext cx="152400" cy="1524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3851202" y="1159054"/>
            <a:ext cx="152400" cy="152400"/>
          </a:xfrm>
          <a:prstGeom prst="ellipse">
            <a:avLst/>
          </a:prstGeom>
          <a:solidFill>
            <a:srgbClr val="92D050"/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TextBox 76"/>
          <p:cNvSpPr txBox="1"/>
          <p:nvPr/>
        </p:nvSpPr>
        <p:spPr>
          <a:xfrm>
            <a:off x="3990972" y="705601"/>
            <a:ext cx="5613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libri"/>
              </a:rPr>
              <a:t>A</a:t>
            </a:r>
            <a:r>
              <a:rPr lang="en-US" sz="3200" baseline="-25000" dirty="0" smtClean="0">
                <a:latin typeface="Calibri"/>
              </a:rPr>
              <a:t>2</a:t>
            </a:r>
            <a:endParaRPr lang="en-US" sz="3200" baseline="-25000" dirty="0"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5193"/>
            <a:ext cx="8229600" cy="863029"/>
          </a:xfrm>
        </p:spPr>
        <p:txBody>
          <a:bodyPr/>
          <a:lstStyle/>
          <a:p>
            <a:r>
              <a:rPr lang="en-US" dirty="0" smtClean="0"/>
              <a:t>Expander 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290" y="3364289"/>
            <a:ext cx="8442357" cy="3761118"/>
          </a:xfrm>
        </p:spPr>
        <p:txBody>
          <a:bodyPr>
            <a:normAutofit/>
          </a:bodyPr>
          <a:lstStyle/>
          <a:p>
            <a:pPr>
              <a:spcBef>
                <a:spcPts val="500"/>
              </a:spcBef>
            </a:pPr>
            <a:r>
              <a:rPr lang="en-US" dirty="0" smtClean="0"/>
              <a:t>Let G=(U</a:t>
            </a:r>
            <a:r>
              <a:rPr lang="en-US" sz="2400" dirty="0" smtClean="0">
                <a:latin typeface="cmsy10"/>
              </a:rPr>
              <a:t>[</a:t>
            </a:r>
            <a:r>
              <a:rPr lang="en-US" dirty="0" smtClean="0"/>
              <a:t>V, E) be a bipartite graph</a:t>
            </a:r>
          </a:p>
          <a:p>
            <a:pPr>
              <a:spcBef>
                <a:spcPts val="500"/>
              </a:spcBef>
            </a:pPr>
            <a:r>
              <a:rPr lang="en-US" b="1" dirty="0" smtClean="0"/>
              <a:t>Definition: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G is a </a:t>
            </a:r>
            <a:r>
              <a:rPr lang="en-US" b="1" dirty="0" smtClean="0">
                <a:solidFill>
                  <a:srgbClr val="0070C0"/>
                </a:solidFill>
                <a:latin typeface="cmmi10"/>
              </a:rPr>
              <a:t>°</a:t>
            </a:r>
            <a:r>
              <a:rPr lang="en-US" dirty="0" smtClean="0"/>
              <a:t>-</a:t>
            </a:r>
            <a:r>
              <a:rPr lang="en-US" b="1" dirty="0" smtClean="0">
                <a:solidFill>
                  <a:srgbClr val="FF1919"/>
                </a:solidFill>
              </a:rPr>
              <a:t>expander </a:t>
            </a:r>
            <a:r>
              <a:rPr lang="en-US" dirty="0" smtClean="0"/>
              <a:t>if</a:t>
            </a:r>
            <a:r>
              <a:rPr lang="en-US" b="1" dirty="0" smtClean="0">
                <a:solidFill>
                  <a:srgbClr val="FF1919"/>
                </a:solidFill>
              </a:rPr>
              <a:t>			</a:t>
            </a: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</a:rPr>
              <a:t>(vertex expander)</a:t>
            </a:r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pPr algn="ctr">
              <a:spcBef>
                <a:spcPts val="500"/>
              </a:spcBef>
              <a:buNone/>
            </a:pPr>
            <a:r>
              <a:rPr lang="en-US" dirty="0" smtClean="0"/>
              <a:t>|</a:t>
            </a:r>
            <a:r>
              <a:rPr lang="en-US" dirty="0" smtClean="0">
                <a:latin typeface="cmmi10"/>
              </a:rPr>
              <a:t>¡</a:t>
            </a:r>
            <a:r>
              <a:rPr lang="en-US" dirty="0" smtClean="0"/>
              <a:t> (S)| </a:t>
            </a:r>
            <a:r>
              <a:rPr lang="en-US" dirty="0" smtClean="0">
                <a:latin typeface="cmsy10"/>
              </a:rPr>
              <a:t>¸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0070C0"/>
                </a:solidFill>
                <a:latin typeface="cmmi10"/>
              </a:rPr>
              <a:t>°</a:t>
            </a:r>
            <a:r>
              <a:rPr lang="en-US" dirty="0" smtClean="0">
                <a:latin typeface="cmsy10"/>
              </a:rPr>
              <a:t>¢</a:t>
            </a:r>
            <a:r>
              <a:rPr lang="en-US" dirty="0" smtClean="0"/>
              <a:t>|S|	    </a:t>
            </a:r>
            <a:r>
              <a:rPr lang="en-US" dirty="0" smtClean="0">
                <a:latin typeface="cmsy10"/>
              </a:rPr>
              <a:t>8</a:t>
            </a:r>
            <a:r>
              <a:rPr lang="en-US" dirty="0" smtClean="0"/>
              <a:t>S</a:t>
            </a:r>
            <a:r>
              <a:rPr lang="en-US" dirty="0" smtClean="0">
                <a:latin typeface="cmsy10"/>
              </a:rPr>
              <a:t>µ</a:t>
            </a:r>
            <a:r>
              <a:rPr lang="en-US" dirty="0" smtClean="0"/>
              <a:t>U</a:t>
            </a:r>
          </a:p>
          <a:p>
            <a:pPr algn="ctr">
              <a:spcBef>
                <a:spcPts val="500"/>
              </a:spcBef>
              <a:buNone/>
            </a:pPr>
            <a:r>
              <a:rPr lang="en-US" sz="2400" dirty="0" smtClean="0"/>
              <a:t>where </a:t>
            </a:r>
            <a:r>
              <a:rPr lang="en-US" sz="2400" dirty="0" smtClean="0">
                <a:latin typeface="cmmi10"/>
              </a:rPr>
              <a:t>¡</a:t>
            </a:r>
            <a:r>
              <a:rPr lang="en-US" sz="2400" dirty="0" smtClean="0"/>
              <a:t> (S) = { v : </a:t>
            </a:r>
            <a:r>
              <a:rPr lang="en-US" sz="2400" dirty="0" smtClean="0">
                <a:latin typeface="cmsy10"/>
              </a:rPr>
              <a:t>9</a:t>
            </a:r>
            <a:r>
              <a:rPr lang="en-US" sz="2400" dirty="0" smtClean="0"/>
              <a:t>u</a:t>
            </a:r>
            <a:r>
              <a:rPr lang="en-US" sz="2400" dirty="0" smtClean="0">
                <a:latin typeface="cmsy10"/>
              </a:rPr>
              <a:t>2</a:t>
            </a:r>
            <a:r>
              <a:rPr lang="en-US" sz="2400" dirty="0" smtClean="0"/>
              <a:t>S </a:t>
            </a:r>
            <a:r>
              <a:rPr lang="en-US" sz="2400" dirty="0" err="1" smtClean="0"/>
              <a:t>s.t</a:t>
            </a:r>
            <a:r>
              <a:rPr lang="en-US" sz="2400" dirty="0" smtClean="0"/>
              <a:t>. {</a:t>
            </a:r>
            <a:r>
              <a:rPr lang="en-US" sz="2400" dirty="0" err="1" smtClean="0"/>
              <a:t>u,v</a:t>
            </a:r>
            <a:r>
              <a:rPr lang="en-US" sz="2400" dirty="0" smtClean="0"/>
              <a:t>}</a:t>
            </a:r>
            <a:r>
              <a:rPr lang="en-US" sz="2400" dirty="0" smtClean="0">
                <a:latin typeface="cmsy10"/>
              </a:rPr>
              <a:t>2</a:t>
            </a:r>
            <a:r>
              <a:rPr lang="en-US" sz="2400" dirty="0" smtClean="0"/>
              <a:t>E }</a:t>
            </a:r>
          </a:p>
          <a:p>
            <a:pPr>
              <a:spcBef>
                <a:spcPts val="500"/>
              </a:spcBef>
              <a:buNone/>
            </a:pPr>
            <a:r>
              <a:rPr lang="en-US" dirty="0" smtClean="0"/>
              <a:t>	Every set S</a:t>
            </a:r>
            <a:r>
              <a:rPr lang="en-US" dirty="0" smtClean="0">
                <a:latin typeface="cmsy10"/>
              </a:rPr>
              <a:t>µ</a:t>
            </a:r>
            <a:r>
              <a:rPr lang="en-US" dirty="0" smtClean="0"/>
              <a:t>U has at least </a:t>
            </a:r>
            <a:r>
              <a:rPr lang="en-US" b="1" dirty="0" smtClean="0">
                <a:solidFill>
                  <a:srgbClr val="0070C0"/>
                </a:solidFill>
                <a:latin typeface="cmmi10"/>
              </a:rPr>
              <a:t>°</a:t>
            </a:r>
            <a:r>
              <a:rPr lang="en-US" dirty="0" smtClean="0">
                <a:latin typeface="cmsy10"/>
              </a:rPr>
              <a:t>¢</a:t>
            </a:r>
            <a:r>
              <a:rPr lang="en-US" dirty="0" smtClean="0"/>
              <a:t>|S| </a:t>
            </a:r>
            <a:r>
              <a:rPr lang="en-US" dirty="0" err="1" smtClean="0"/>
              <a:t>neighbours</a:t>
            </a: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6" name="Oval 5"/>
          <p:cNvSpPr/>
          <p:nvPr/>
        </p:nvSpPr>
        <p:spPr>
          <a:xfrm>
            <a:off x="3347047" y="731180"/>
            <a:ext cx="212975" cy="212975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347047" y="991480"/>
            <a:ext cx="212975" cy="212975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347047" y="1251784"/>
            <a:ext cx="212975" cy="212975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347047" y="1512085"/>
            <a:ext cx="212975" cy="212975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347047" y="1772387"/>
            <a:ext cx="212975" cy="212975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347047" y="2032688"/>
            <a:ext cx="212975" cy="212975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347047" y="2304823"/>
            <a:ext cx="212975" cy="212975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299304" y="743011"/>
            <a:ext cx="212975" cy="212975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5299304" y="1003314"/>
            <a:ext cx="212975" cy="212975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299304" y="1263614"/>
            <a:ext cx="212975" cy="212975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5299304" y="1535750"/>
            <a:ext cx="212975" cy="212975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5299304" y="1796050"/>
            <a:ext cx="212975" cy="212975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5299304" y="2056353"/>
            <a:ext cx="212975" cy="212975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5299304" y="2316653"/>
            <a:ext cx="212975" cy="212975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1" name="Group 40"/>
          <p:cNvGrpSpPr/>
          <p:nvPr/>
        </p:nvGrpSpPr>
        <p:grpSpPr>
          <a:xfrm>
            <a:off x="3560022" y="837667"/>
            <a:ext cx="1770472" cy="1585474"/>
            <a:chOff x="3560022" y="837667"/>
            <a:chExt cx="1770472" cy="1585474"/>
          </a:xfrm>
        </p:grpSpPr>
        <p:cxnSp>
          <p:nvCxnSpPr>
            <p:cNvPr id="25" name="Straight Connector 24"/>
            <p:cNvCxnSpPr>
              <a:stCxn id="6" idx="6"/>
              <a:endCxn id="21" idx="2"/>
            </p:cNvCxnSpPr>
            <p:nvPr/>
          </p:nvCxnSpPr>
          <p:spPr>
            <a:xfrm>
              <a:off x="3560022" y="837667"/>
              <a:ext cx="1739282" cy="132517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7" idx="6"/>
              <a:endCxn id="16" idx="2"/>
            </p:cNvCxnSpPr>
            <p:nvPr/>
          </p:nvCxnSpPr>
          <p:spPr>
            <a:xfrm flipV="1">
              <a:off x="3560022" y="849499"/>
              <a:ext cx="1739282" cy="2484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stCxn id="8" idx="6"/>
              <a:endCxn id="20" idx="2"/>
            </p:cNvCxnSpPr>
            <p:nvPr/>
          </p:nvCxnSpPr>
          <p:spPr>
            <a:xfrm>
              <a:off x="3560022" y="1358272"/>
              <a:ext cx="1739282" cy="54426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>
              <a:stCxn id="9" idx="6"/>
              <a:endCxn id="22" idx="2"/>
            </p:cNvCxnSpPr>
            <p:nvPr/>
          </p:nvCxnSpPr>
          <p:spPr>
            <a:xfrm>
              <a:off x="3560022" y="1618572"/>
              <a:ext cx="1739282" cy="8045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stCxn id="10" idx="6"/>
              <a:endCxn id="18" idx="2"/>
            </p:cNvCxnSpPr>
            <p:nvPr/>
          </p:nvCxnSpPr>
          <p:spPr>
            <a:xfrm flipV="1">
              <a:off x="3560022" y="1370102"/>
              <a:ext cx="1739282" cy="50877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>
              <a:stCxn id="11" idx="6"/>
              <a:endCxn id="17" idx="2"/>
            </p:cNvCxnSpPr>
            <p:nvPr/>
          </p:nvCxnSpPr>
          <p:spPr>
            <a:xfrm flipV="1">
              <a:off x="3560022" y="1109802"/>
              <a:ext cx="1739282" cy="102937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stCxn id="12" idx="6"/>
              <a:endCxn id="19" idx="3"/>
            </p:cNvCxnSpPr>
            <p:nvPr/>
          </p:nvCxnSpPr>
          <p:spPr>
            <a:xfrm flipV="1">
              <a:off x="3560022" y="1717535"/>
              <a:ext cx="1770472" cy="69377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TextBox 39"/>
          <p:cNvSpPr txBox="1"/>
          <p:nvPr/>
        </p:nvSpPr>
        <p:spPr>
          <a:xfrm>
            <a:off x="1552756" y="2665562"/>
            <a:ext cx="5926348" cy="430887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200" dirty="0" smtClean="0"/>
              <a:t>G has a perfect matching, and thus is a 1-expander</a:t>
            </a:r>
          </a:p>
        </p:txBody>
      </p:sp>
      <p:grpSp>
        <p:nvGrpSpPr>
          <p:cNvPr id="50" name="Group 49"/>
          <p:cNvGrpSpPr/>
          <p:nvPr/>
        </p:nvGrpSpPr>
        <p:grpSpPr>
          <a:xfrm>
            <a:off x="3560022" y="837668"/>
            <a:ext cx="1770471" cy="1510174"/>
            <a:chOff x="3560022" y="837668"/>
            <a:chExt cx="1770471" cy="1510174"/>
          </a:xfrm>
        </p:grpSpPr>
        <p:cxnSp>
          <p:nvCxnSpPr>
            <p:cNvPr id="43" name="Straight Connector 42"/>
            <p:cNvCxnSpPr>
              <a:stCxn id="6" idx="6"/>
              <a:endCxn id="17" idx="2"/>
            </p:cNvCxnSpPr>
            <p:nvPr/>
          </p:nvCxnSpPr>
          <p:spPr>
            <a:xfrm>
              <a:off x="3560022" y="837668"/>
              <a:ext cx="1739282" cy="27213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>
              <a:stCxn id="11" idx="6"/>
              <a:endCxn id="21" idx="2"/>
            </p:cNvCxnSpPr>
            <p:nvPr/>
          </p:nvCxnSpPr>
          <p:spPr>
            <a:xfrm>
              <a:off x="3560022" y="2139176"/>
              <a:ext cx="1739282" cy="2366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>
              <a:stCxn id="7" idx="6"/>
              <a:endCxn id="19" idx="2"/>
            </p:cNvCxnSpPr>
            <p:nvPr/>
          </p:nvCxnSpPr>
          <p:spPr>
            <a:xfrm>
              <a:off x="3560022" y="1097968"/>
              <a:ext cx="1739282" cy="54427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>
              <a:stCxn id="8" idx="6"/>
              <a:endCxn id="22" idx="1"/>
            </p:cNvCxnSpPr>
            <p:nvPr/>
          </p:nvCxnSpPr>
          <p:spPr>
            <a:xfrm>
              <a:off x="3560022" y="1358272"/>
              <a:ext cx="1770471" cy="98957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290" y="778600"/>
            <a:ext cx="8442357" cy="5211763"/>
          </a:xfrm>
        </p:spPr>
        <p:txBody>
          <a:bodyPr/>
          <a:lstStyle/>
          <a:p>
            <a:pPr>
              <a:spcBef>
                <a:spcPts val="500"/>
              </a:spcBef>
            </a:pPr>
            <a:r>
              <a:rPr lang="en-US" dirty="0" smtClean="0"/>
              <a:t>Let G=(U</a:t>
            </a:r>
            <a:r>
              <a:rPr lang="en-US" sz="2400" dirty="0" smtClean="0">
                <a:latin typeface="cmsy10"/>
              </a:rPr>
              <a:t>[</a:t>
            </a:r>
            <a:r>
              <a:rPr lang="en-US" dirty="0" smtClean="0"/>
              <a:t>V, E) be a bipartite graph</a:t>
            </a:r>
          </a:p>
          <a:p>
            <a:pPr>
              <a:spcBef>
                <a:spcPts val="500"/>
              </a:spcBef>
            </a:pPr>
            <a:r>
              <a:rPr lang="en-US" b="1" dirty="0" smtClean="0"/>
              <a:t>Revised Definition: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G is a (</a:t>
            </a:r>
            <a:r>
              <a:rPr lang="en-US" b="1" dirty="0" smtClean="0">
                <a:solidFill>
                  <a:srgbClr val="7030A0"/>
                </a:solidFill>
              </a:rPr>
              <a:t>K</a:t>
            </a:r>
            <a:r>
              <a:rPr lang="en-US" dirty="0" smtClean="0"/>
              <a:t>,</a:t>
            </a:r>
            <a:r>
              <a:rPr lang="en-US" b="1" dirty="0" smtClean="0">
                <a:solidFill>
                  <a:srgbClr val="0070C0"/>
                </a:solidFill>
                <a:latin typeface="cmmi10"/>
              </a:rPr>
              <a:t>°</a:t>
            </a:r>
            <a:r>
              <a:rPr lang="en-US" dirty="0" smtClean="0"/>
              <a:t>)-</a:t>
            </a:r>
            <a:r>
              <a:rPr lang="en-US" b="1" dirty="0" smtClean="0">
                <a:solidFill>
                  <a:srgbClr val="FF1919"/>
                </a:solidFill>
              </a:rPr>
              <a:t>expander </a:t>
            </a:r>
            <a:r>
              <a:rPr lang="en-US" dirty="0" smtClean="0"/>
              <a:t>if</a:t>
            </a:r>
            <a:r>
              <a:rPr lang="en-US" b="1" dirty="0" smtClean="0">
                <a:solidFill>
                  <a:srgbClr val="FF1919"/>
                </a:solidFill>
              </a:rPr>
              <a:t>			</a:t>
            </a: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</a:rPr>
              <a:t>(vertex expander)</a:t>
            </a:r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pPr algn="ctr">
              <a:spcBef>
                <a:spcPts val="500"/>
              </a:spcBef>
              <a:buNone/>
            </a:pPr>
            <a:r>
              <a:rPr lang="en-US" dirty="0" smtClean="0"/>
              <a:t>|</a:t>
            </a:r>
            <a:r>
              <a:rPr lang="en-US" dirty="0" smtClean="0">
                <a:latin typeface="cmmi10"/>
              </a:rPr>
              <a:t>¡</a:t>
            </a:r>
            <a:r>
              <a:rPr lang="en-US" dirty="0" smtClean="0"/>
              <a:t> (S)| </a:t>
            </a:r>
            <a:r>
              <a:rPr lang="en-US" dirty="0" smtClean="0">
                <a:latin typeface="cmsy10"/>
              </a:rPr>
              <a:t>¸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0070C0"/>
                </a:solidFill>
                <a:latin typeface="cmmi10"/>
              </a:rPr>
              <a:t>°</a:t>
            </a:r>
            <a:r>
              <a:rPr lang="en-US" dirty="0" smtClean="0">
                <a:latin typeface="cmsy10"/>
              </a:rPr>
              <a:t>¢</a:t>
            </a:r>
            <a:r>
              <a:rPr lang="en-US" dirty="0" smtClean="0"/>
              <a:t>|S|	    </a:t>
            </a:r>
            <a:r>
              <a:rPr lang="en-US" dirty="0" smtClean="0">
                <a:latin typeface="cmsy10"/>
              </a:rPr>
              <a:t>8</a:t>
            </a:r>
            <a:r>
              <a:rPr lang="en-US" dirty="0" smtClean="0"/>
              <a:t>S</a:t>
            </a:r>
            <a:r>
              <a:rPr lang="en-US" dirty="0" smtClean="0">
                <a:latin typeface="cmsy10"/>
              </a:rPr>
              <a:t>µ</a:t>
            </a:r>
            <a:r>
              <a:rPr lang="en-US" dirty="0" smtClean="0"/>
              <a:t>U </a:t>
            </a:r>
            <a:r>
              <a:rPr lang="en-US" b="1" dirty="0" err="1" smtClean="0">
                <a:solidFill>
                  <a:srgbClr val="7030A0"/>
                </a:solidFill>
              </a:rPr>
              <a:t>s.t</a:t>
            </a:r>
            <a:r>
              <a:rPr lang="en-US" b="1" dirty="0" smtClean="0">
                <a:solidFill>
                  <a:srgbClr val="7030A0"/>
                </a:solidFill>
              </a:rPr>
              <a:t>. |S|</a:t>
            </a:r>
            <a:r>
              <a:rPr lang="en-US" b="1" dirty="0" smtClean="0">
                <a:solidFill>
                  <a:srgbClr val="7030A0"/>
                </a:solidFill>
                <a:latin typeface="cmsy10"/>
              </a:rPr>
              <a:t>·</a:t>
            </a:r>
            <a:r>
              <a:rPr lang="en-US" b="1" dirty="0" smtClean="0">
                <a:solidFill>
                  <a:srgbClr val="7030A0"/>
                </a:solidFill>
              </a:rPr>
              <a:t>K</a:t>
            </a:r>
          </a:p>
          <a:p>
            <a:pPr algn="ctr">
              <a:spcBef>
                <a:spcPts val="500"/>
              </a:spcBef>
              <a:buNone/>
            </a:pPr>
            <a:r>
              <a:rPr lang="en-US" sz="2400" dirty="0" smtClean="0"/>
              <a:t>where </a:t>
            </a:r>
            <a:r>
              <a:rPr lang="en-US" sz="2400" dirty="0" smtClean="0">
                <a:latin typeface="cmmi10"/>
              </a:rPr>
              <a:t>¡</a:t>
            </a:r>
            <a:r>
              <a:rPr lang="en-US" sz="2400" dirty="0" smtClean="0"/>
              <a:t> (S) = { v : </a:t>
            </a:r>
            <a:r>
              <a:rPr lang="en-US" sz="2400" dirty="0" smtClean="0">
                <a:latin typeface="cmsy10"/>
              </a:rPr>
              <a:t>9</a:t>
            </a:r>
            <a:r>
              <a:rPr lang="en-US" sz="2400" dirty="0" smtClean="0"/>
              <a:t>u</a:t>
            </a:r>
            <a:r>
              <a:rPr lang="en-US" sz="2400" dirty="0" smtClean="0">
                <a:latin typeface="cmsy10"/>
              </a:rPr>
              <a:t>2</a:t>
            </a:r>
            <a:r>
              <a:rPr lang="en-US" sz="2400" dirty="0" smtClean="0"/>
              <a:t>S </a:t>
            </a:r>
            <a:r>
              <a:rPr lang="en-US" sz="2400" dirty="0" err="1" smtClean="0"/>
              <a:t>s.t</a:t>
            </a:r>
            <a:r>
              <a:rPr lang="en-US" sz="2400" dirty="0" smtClean="0"/>
              <a:t>. {</a:t>
            </a:r>
            <a:r>
              <a:rPr lang="en-US" sz="2400" dirty="0" err="1" smtClean="0"/>
              <a:t>u,v</a:t>
            </a:r>
            <a:r>
              <a:rPr lang="en-US" sz="2400" dirty="0" smtClean="0"/>
              <a:t>}</a:t>
            </a:r>
            <a:r>
              <a:rPr lang="en-US" sz="2400" dirty="0" smtClean="0">
                <a:latin typeface="cmsy10"/>
              </a:rPr>
              <a:t>2</a:t>
            </a:r>
            <a:r>
              <a:rPr lang="en-US" sz="2400" dirty="0" smtClean="0"/>
              <a:t>E }</a:t>
            </a:r>
          </a:p>
          <a:p>
            <a:pPr>
              <a:spcBef>
                <a:spcPts val="500"/>
              </a:spcBef>
              <a:buNone/>
            </a:pPr>
            <a:r>
              <a:rPr lang="en-US" spc="-50" dirty="0" smtClean="0"/>
              <a:t>	Every </a:t>
            </a:r>
            <a:r>
              <a:rPr lang="en-US" b="1" spc="-50" dirty="0" smtClean="0">
                <a:solidFill>
                  <a:srgbClr val="7030A0"/>
                </a:solidFill>
              </a:rPr>
              <a:t>small</a:t>
            </a:r>
            <a:r>
              <a:rPr lang="en-US" spc="-50" dirty="0" smtClean="0"/>
              <a:t> set S</a:t>
            </a:r>
            <a:r>
              <a:rPr lang="en-US" spc="-50" dirty="0" smtClean="0">
                <a:latin typeface="cmsy10"/>
              </a:rPr>
              <a:t>µ</a:t>
            </a:r>
            <a:r>
              <a:rPr lang="en-US" spc="-50" dirty="0" smtClean="0"/>
              <a:t>U has at least </a:t>
            </a:r>
            <a:r>
              <a:rPr lang="en-US" b="1" dirty="0" smtClean="0">
                <a:solidFill>
                  <a:srgbClr val="0070C0"/>
                </a:solidFill>
                <a:latin typeface="cmmi10"/>
              </a:rPr>
              <a:t>°</a:t>
            </a:r>
            <a:r>
              <a:rPr lang="en-US" spc="-50" dirty="0" smtClean="0">
                <a:latin typeface="cmsy10"/>
              </a:rPr>
              <a:t>¢</a:t>
            </a:r>
            <a:r>
              <a:rPr lang="en-US" spc="-50" dirty="0" smtClean="0"/>
              <a:t>|S| </a:t>
            </a:r>
            <a:r>
              <a:rPr lang="en-US" spc="-50" dirty="0" err="1" smtClean="0"/>
              <a:t>neighbours</a:t>
            </a:r>
            <a:endParaRPr lang="en-US" spc="-5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-75193"/>
            <a:ext cx="8229600" cy="8630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Expander Graphs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41"/>
            <a:ext cx="8229600" cy="863029"/>
          </a:xfrm>
        </p:spPr>
        <p:txBody>
          <a:bodyPr>
            <a:normAutofit/>
          </a:bodyPr>
          <a:lstStyle/>
          <a:p>
            <a:r>
              <a:rPr lang="en-US" dirty="0" smtClean="0"/>
              <a:t>Probabilistic Construction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124" y="805759"/>
            <a:ext cx="8637006" cy="5794217"/>
          </a:xfrm>
        </p:spPr>
        <p:txBody>
          <a:bodyPr>
            <a:normAutofit/>
          </a:bodyPr>
          <a:lstStyle/>
          <a:p>
            <a:r>
              <a:rPr lang="en-US" b="1" dirty="0" smtClean="0"/>
              <a:t>Revised Definition: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G is a (K,</a:t>
            </a:r>
            <a:r>
              <a:rPr lang="en-US" dirty="0" smtClean="0">
                <a:latin typeface="cmmi10"/>
              </a:rPr>
              <a:t>°</a:t>
            </a:r>
            <a:r>
              <a:rPr lang="en-US" dirty="0" smtClean="0"/>
              <a:t>)-expander if</a:t>
            </a:r>
          </a:p>
          <a:p>
            <a:pPr algn="ctr">
              <a:buNone/>
            </a:pPr>
            <a:r>
              <a:rPr lang="en-US" dirty="0" smtClean="0"/>
              <a:t>|</a:t>
            </a:r>
            <a:r>
              <a:rPr lang="en-US" dirty="0" smtClean="0">
                <a:latin typeface="cmmi10"/>
              </a:rPr>
              <a:t>¡</a:t>
            </a:r>
            <a:r>
              <a:rPr lang="en-US" dirty="0" smtClean="0"/>
              <a:t> (S)| </a:t>
            </a:r>
            <a:r>
              <a:rPr lang="en-US" dirty="0" smtClean="0">
                <a:latin typeface="cmsy10"/>
              </a:rPr>
              <a:t>¸</a:t>
            </a:r>
            <a:r>
              <a:rPr lang="en-US" dirty="0" smtClean="0"/>
              <a:t> </a:t>
            </a:r>
            <a:r>
              <a:rPr lang="en-US" dirty="0" smtClean="0">
                <a:latin typeface="cmmi10"/>
              </a:rPr>
              <a:t>°</a:t>
            </a:r>
            <a:r>
              <a:rPr lang="en-US" dirty="0" smtClean="0">
                <a:latin typeface="cmsy10"/>
              </a:rPr>
              <a:t>¢</a:t>
            </a:r>
            <a:r>
              <a:rPr lang="en-US" dirty="0" smtClean="0"/>
              <a:t>|S|	    </a:t>
            </a:r>
            <a:r>
              <a:rPr lang="en-US" dirty="0" smtClean="0">
                <a:latin typeface="cmsy10"/>
              </a:rPr>
              <a:t>8</a:t>
            </a:r>
            <a:r>
              <a:rPr lang="en-US" dirty="0" smtClean="0"/>
              <a:t>S</a:t>
            </a:r>
            <a:r>
              <a:rPr lang="en-US" dirty="0" smtClean="0">
                <a:latin typeface="cmsy10"/>
              </a:rPr>
              <a:t>µ</a:t>
            </a:r>
            <a:r>
              <a:rPr lang="en-US" dirty="0" smtClean="0"/>
              <a:t>U </a:t>
            </a:r>
            <a:r>
              <a:rPr lang="en-US" dirty="0" err="1" smtClean="0"/>
              <a:t>s.t</a:t>
            </a:r>
            <a:r>
              <a:rPr lang="en-US" dirty="0" smtClean="0"/>
              <a:t>. |S|</a:t>
            </a:r>
            <a:r>
              <a:rPr lang="en-US" dirty="0" smtClean="0">
                <a:latin typeface="cmsy10"/>
              </a:rPr>
              <a:t>·</a:t>
            </a:r>
            <a:r>
              <a:rPr lang="en-US" dirty="0" smtClean="0"/>
              <a:t>K</a:t>
            </a:r>
          </a:p>
          <a:p>
            <a:r>
              <a:rPr lang="en-US" b="1" dirty="0" smtClean="0"/>
              <a:t>Theorem: 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[Folklore]</a:t>
            </a:r>
            <a:b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 smtClean="0"/>
              <a:t>There exists a graph G=(</a:t>
            </a:r>
            <a:r>
              <a:rPr lang="en-US" dirty="0" smtClean="0">
                <a:solidFill>
                  <a:srgbClr val="00B050"/>
                </a:solidFill>
              </a:rPr>
              <a:t>U</a:t>
            </a:r>
            <a:r>
              <a:rPr lang="en-US" sz="2400" dirty="0" smtClean="0">
                <a:latin typeface="cmsy10"/>
              </a:rPr>
              <a:t>[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V</a:t>
            </a:r>
            <a:r>
              <a:rPr lang="en-US" dirty="0" smtClean="0"/>
              <a:t>, E) such that</a:t>
            </a:r>
            <a:endParaRPr lang="en-US" sz="1050" dirty="0" smtClean="0"/>
          </a:p>
          <a:p>
            <a:pPr lvl="1"/>
            <a:r>
              <a:rPr lang="en-US" dirty="0" smtClean="0"/>
              <a:t>G is a (</a:t>
            </a:r>
            <a:r>
              <a:rPr lang="en-US" dirty="0" smtClean="0">
                <a:solidFill>
                  <a:srgbClr val="7030A0"/>
                </a:solidFill>
              </a:rPr>
              <a:t>K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0070C0"/>
                </a:solidFill>
                <a:latin typeface="cmmi10"/>
              </a:rPr>
              <a:t>°</a:t>
            </a:r>
            <a:r>
              <a:rPr lang="en-US" dirty="0" smtClean="0"/>
              <a:t>)-expander</a:t>
            </a:r>
          </a:p>
          <a:p>
            <a:pPr lvl="1"/>
            <a:r>
              <a:rPr lang="en-US" dirty="0" smtClean="0"/>
              <a:t>G is </a:t>
            </a:r>
            <a:r>
              <a:rPr lang="en-US" dirty="0" smtClean="0">
                <a:solidFill>
                  <a:srgbClr val="FF0000"/>
                </a:solidFill>
              </a:rPr>
              <a:t>D</a:t>
            </a:r>
            <a:r>
              <a:rPr lang="en-US" dirty="0" smtClean="0"/>
              <a:t>-regular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  <a:latin typeface="cmmi10"/>
              </a:rPr>
              <a:t>°</a:t>
            </a:r>
            <a:r>
              <a:rPr lang="en-US" dirty="0" smtClean="0"/>
              <a:t> = (1-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latin typeface="cmmi10"/>
              </a:rPr>
              <a:t>²</a:t>
            </a:r>
            <a:r>
              <a:rPr lang="en-US" dirty="0" smtClean="0"/>
              <a:t>)</a:t>
            </a:r>
            <a:r>
              <a:rPr lang="en-US" dirty="0" smtClean="0">
                <a:latin typeface="cmsy10"/>
              </a:rPr>
              <a:t>¢</a:t>
            </a:r>
            <a:r>
              <a:rPr lang="en-US" dirty="0" smtClean="0">
                <a:solidFill>
                  <a:srgbClr val="FF0000"/>
                </a:solidFill>
              </a:rPr>
              <a:t>D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D</a:t>
            </a:r>
            <a:r>
              <a:rPr lang="en-US" dirty="0" smtClean="0"/>
              <a:t> = O( log(|</a:t>
            </a:r>
            <a:r>
              <a:rPr lang="en-US" dirty="0" smtClean="0">
                <a:solidFill>
                  <a:srgbClr val="00B050"/>
                </a:solidFill>
              </a:rPr>
              <a:t>U</a:t>
            </a:r>
            <a:r>
              <a:rPr lang="en-US" dirty="0" smtClean="0"/>
              <a:t>|/|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V</a:t>
            </a:r>
            <a:r>
              <a:rPr lang="en-US" dirty="0" smtClean="0"/>
              <a:t>|) / 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latin typeface="cmmi10"/>
              </a:rPr>
              <a:t>²</a:t>
            </a:r>
            <a:r>
              <a:rPr lang="en-US" dirty="0" smtClean="0"/>
              <a:t> )</a:t>
            </a:r>
          </a:p>
          <a:p>
            <a:pPr lvl="1"/>
            <a:r>
              <a:rPr lang="en-US" dirty="0" smtClean="0"/>
              <a:t>|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V</a:t>
            </a:r>
            <a:r>
              <a:rPr lang="en-US" dirty="0" smtClean="0"/>
              <a:t>| = O( </a:t>
            </a:r>
            <a:r>
              <a:rPr lang="en-US" dirty="0" smtClean="0">
                <a:solidFill>
                  <a:srgbClr val="7030A0"/>
                </a:solidFill>
              </a:rPr>
              <a:t>K</a:t>
            </a:r>
            <a:r>
              <a:rPr lang="en-US" dirty="0" smtClean="0">
                <a:latin typeface="cmsy10"/>
              </a:rPr>
              <a:t>¢</a:t>
            </a:r>
            <a:r>
              <a:rPr lang="en-US" dirty="0" smtClean="0">
                <a:solidFill>
                  <a:srgbClr val="FF0000"/>
                </a:solidFill>
              </a:rPr>
              <a:t>D</a:t>
            </a:r>
            <a:r>
              <a:rPr lang="en-US" dirty="0" smtClean="0"/>
              <a:t>/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latin typeface="cmmi10"/>
              </a:rPr>
              <a:t>²</a:t>
            </a:r>
            <a:r>
              <a:rPr lang="en-US" dirty="0" smtClean="0"/>
              <a:t> )</a:t>
            </a:r>
          </a:p>
          <a:p>
            <a:pPr>
              <a:buNone/>
            </a:pPr>
            <a:endParaRPr lang="en-US" b="1" dirty="0" smtClean="0">
              <a:solidFill>
                <a:srgbClr val="7030A0"/>
              </a:solidFill>
            </a:endParaRPr>
          </a:p>
        </p:txBody>
      </p:sp>
      <p:cxnSp>
        <p:nvCxnSpPr>
          <p:cNvPr id="6" name="Straight Arrow Connector 5"/>
          <p:cNvCxnSpPr>
            <a:stCxn id="7" idx="1"/>
          </p:cNvCxnSpPr>
          <p:nvPr/>
        </p:nvCxnSpPr>
        <p:spPr>
          <a:xfrm rot="10800000" flipV="1">
            <a:off x="2607398" y="4473270"/>
            <a:ext cx="2027978" cy="34317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635376" y="4119328"/>
            <a:ext cx="3339632" cy="707886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The best possible here is D</a:t>
            </a:r>
          </a:p>
          <a:p>
            <a:r>
              <a:rPr lang="en-US" sz="2000" dirty="0" smtClean="0"/>
              <a:t>G is called a </a:t>
            </a:r>
            <a:r>
              <a:rPr lang="en-US" sz="2000" b="1" dirty="0" smtClean="0">
                <a:solidFill>
                  <a:srgbClr val="FF0000"/>
                </a:solidFill>
              </a:rPr>
              <a:t>lossless expander</a:t>
            </a:r>
            <a:endParaRPr lang="en-US" sz="20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41"/>
            <a:ext cx="8229600" cy="863029"/>
          </a:xfrm>
        </p:spPr>
        <p:txBody>
          <a:bodyPr>
            <a:normAutofit/>
          </a:bodyPr>
          <a:lstStyle/>
          <a:p>
            <a:r>
              <a:rPr lang="en-US" dirty="0" smtClean="0"/>
              <a:t>Probabilistic Construction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124" y="805759"/>
            <a:ext cx="8637006" cy="5794217"/>
          </a:xfrm>
        </p:spPr>
        <p:txBody>
          <a:bodyPr>
            <a:normAutofit/>
          </a:bodyPr>
          <a:lstStyle/>
          <a:p>
            <a:r>
              <a:rPr lang="en-US" b="1" dirty="0" smtClean="0"/>
              <a:t>Revised Definition: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G is a (K,</a:t>
            </a:r>
            <a:r>
              <a:rPr lang="en-US" dirty="0" smtClean="0">
                <a:latin typeface="cmmi10"/>
              </a:rPr>
              <a:t>°</a:t>
            </a:r>
            <a:r>
              <a:rPr lang="en-US" dirty="0" smtClean="0"/>
              <a:t>)-expander if</a:t>
            </a:r>
          </a:p>
          <a:p>
            <a:pPr algn="ctr">
              <a:buNone/>
            </a:pPr>
            <a:r>
              <a:rPr lang="en-US" dirty="0" smtClean="0"/>
              <a:t>|</a:t>
            </a:r>
            <a:r>
              <a:rPr lang="en-US" dirty="0" smtClean="0">
                <a:latin typeface="cmmi10"/>
              </a:rPr>
              <a:t>¡</a:t>
            </a:r>
            <a:r>
              <a:rPr lang="en-US" dirty="0" smtClean="0"/>
              <a:t> (S)| </a:t>
            </a:r>
            <a:r>
              <a:rPr lang="en-US" dirty="0" smtClean="0">
                <a:latin typeface="cmsy10"/>
              </a:rPr>
              <a:t>¸</a:t>
            </a:r>
            <a:r>
              <a:rPr lang="en-US" dirty="0" smtClean="0"/>
              <a:t> </a:t>
            </a:r>
            <a:r>
              <a:rPr lang="en-US" dirty="0" smtClean="0">
                <a:latin typeface="cmmi10"/>
              </a:rPr>
              <a:t>°</a:t>
            </a:r>
            <a:r>
              <a:rPr lang="en-US" dirty="0" smtClean="0">
                <a:latin typeface="cmsy10"/>
              </a:rPr>
              <a:t>¢</a:t>
            </a:r>
            <a:r>
              <a:rPr lang="en-US" dirty="0" smtClean="0"/>
              <a:t>|S|	    </a:t>
            </a:r>
            <a:r>
              <a:rPr lang="en-US" dirty="0" smtClean="0">
                <a:latin typeface="cmsy10"/>
              </a:rPr>
              <a:t>8</a:t>
            </a:r>
            <a:r>
              <a:rPr lang="en-US" dirty="0" smtClean="0"/>
              <a:t>S</a:t>
            </a:r>
            <a:r>
              <a:rPr lang="en-US" dirty="0" smtClean="0">
                <a:latin typeface="cmsy10"/>
              </a:rPr>
              <a:t>µ</a:t>
            </a:r>
            <a:r>
              <a:rPr lang="en-US" dirty="0" smtClean="0"/>
              <a:t>U </a:t>
            </a:r>
            <a:r>
              <a:rPr lang="en-US" dirty="0" err="1" smtClean="0"/>
              <a:t>s.t</a:t>
            </a:r>
            <a:r>
              <a:rPr lang="en-US" dirty="0" smtClean="0"/>
              <a:t>. |S|</a:t>
            </a:r>
            <a:r>
              <a:rPr lang="en-US" dirty="0" smtClean="0">
                <a:latin typeface="cmsy10"/>
              </a:rPr>
              <a:t>·</a:t>
            </a:r>
            <a:r>
              <a:rPr lang="en-US" dirty="0" smtClean="0"/>
              <a:t>K</a:t>
            </a:r>
          </a:p>
          <a:p>
            <a:r>
              <a:rPr lang="en-US" b="1" dirty="0" smtClean="0"/>
              <a:t>Theorem: 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[Folklore]</a:t>
            </a:r>
            <a:b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 smtClean="0"/>
              <a:t>There exists a graph G=(</a:t>
            </a:r>
            <a:r>
              <a:rPr lang="en-US" dirty="0" smtClean="0">
                <a:solidFill>
                  <a:srgbClr val="00B050"/>
                </a:solidFill>
              </a:rPr>
              <a:t>U</a:t>
            </a:r>
            <a:r>
              <a:rPr lang="en-US" sz="2400" dirty="0" smtClean="0">
                <a:latin typeface="cmsy10"/>
              </a:rPr>
              <a:t>[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V</a:t>
            </a:r>
            <a:r>
              <a:rPr lang="en-US" dirty="0" smtClean="0"/>
              <a:t>, E) such that</a:t>
            </a:r>
            <a:endParaRPr lang="en-US" sz="1050" dirty="0" smtClean="0"/>
          </a:p>
          <a:p>
            <a:pPr lvl="1"/>
            <a:r>
              <a:rPr lang="en-US" dirty="0" smtClean="0"/>
              <a:t>G is a (</a:t>
            </a:r>
            <a:r>
              <a:rPr lang="en-US" dirty="0" smtClean="0">
                <a:solidFill>
                  <a:srgbClr val="7030A0"/>
                </a:solidFill>
              </a:rPr>
              <a:t>K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0070C0"/>
                </a:solidFill>
                <a:latin typeface="cmmi10"/>
              </a:rPr>
              <a:t>°</a:t>
            </a:r>
            <a:r>
              <a:rPr lang="en-US" dirty="0" smtClean="0"/>
              <a:t>)-expander</a:t>
            </a:r>
          </a:p>
          <a:p>
            <a:pPr lvl="1"/>
            <a:r>
              <a:rPr lang="en-US" dirty="0" smtClean="0"/>
              <a:t>G is </a:t>
            </a:r>
            <a:r>
              <a:rPr lang="en-US" dirty="0" smtClean="0">
                <a:solidFill>
                  <a:srgbClr val="FF0000"/>
                </a:solidFill>
              </a:rPr>
              <a:t>D</a:t>
            </a:r>
            <a:r>
              <a:rPr lang="en-US" dirty="0" smtClean="0"/>
              <a:t>-regular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  <a:latin typeface="cmmi10"/>
              </a:rPr>
              <a:t>°</a:t>
            </a:r>
            <a:r>
              <a:rPr lang="en-US" dirty="0" smtClean="0"/>
              <a:t> = (1-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latin typeface="cmmi10"/>
              </a:rPr>
              <a:t>²</a:t>
            </a:r>
            <a:r>
              <a:rPr lang="en-US" dirty="0" smtClean="0"/>
              <a:t>)</a:t>
            </a:r>
            <a:r>
              <a:rPr lang="en-US" dirty="0" smtClean="0">
                <a:latin typeface="cmsy10"/>
              </a:rPr>
              <a:t>¢</a:t>
            </a:r>
            <a:r>
              <a:rPr lang="en-US" dirty="0" smtClean="0">
                <a:solidFill>
                  <a:srgbClr val="FF0000"/>
                </a:solidFill>
              </a:rPr>
              <a:t>D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D</a:t>
            </a:r>
            <a:r>
              <a:rPr lang="en-US" dirty="0" smtClean="0"/>
              <a:t> = O( log(|</a:t>
            </a:r>
            <a:r>
              <a:rPr lang="en-US" dirty="0" smtClean="0">
                <a:solidFill>
                  <a:srgbClr val="00B050"/>
                </a:solidFill>
              </a:rPr>
              <a:t>U</a:t>
            </a:r>
            <a:r>
              <a:rPr lang="en-US" dirty="0" smtClean="0"/>
              <a:t>|/|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V</a:t>
            </a:r>
            <a:r>
              <a:rPr lang="en-US" dirty="0" smtClean="0"/>
              <a:t>|) / 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latin typeface="cmmi10"/>
              </a:rPr>
              <a:t>²</a:t>
            </a:r>
            <a:r>
              <a:rPr lang="en-US" dirty="0" smtClean="0"/>
              <a:t> )</a:t>
            </a:r>
          </a:p>
          <a:p>
            <a:pPr lvl="1"/>
            <a:r>
              <a:rPr lang="en-US" dirty="0" smtClean="0"/>
              <a:t>|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V</a:t>
            </a:r>
            <a:r>
              <a:rPr lang="en-US" dirty="0" smtClean="0"/>
              <a:t>| = O( </a:t>
            </a:r>
            <a:r>
              <a:rPr lang="en-US" dirty="0" smtClean="0">
                <a:solidFill>
                  <a:srgbClr val="7030A0"/>
                </a:solidFill>
              </a:rPr>
              <a:t>K</a:t>
            </a:r>
            <a:r>
              <a:rPr lang="en-US" dirty="0" smtClean="0">
                <a:latin typeface="cmsy10"/>
              </a:rPr>
              <a:t>¢</a:t>
            </a:r>
            <a:r>
              <a:rPr lang="en-US" dirty="0" smtClean="0">
                <a:solidFill>
                  <a:srgbClr val="FF0000"/>
                </a:solidFill>
              </a:rPr>
              <a:t>D</a:t>
            </a:r>
            <a:r>
              <a:rPr lang="en-US" dirty="0" smtClean="0"/>
              <a:t>/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latin typeface="cmmi10"/>
              </a:rPr>
              <a:t>²</a:t>
            </a:r>
            <a:r>
              <a:rPr lang="en-US" dirty="0" smtClean="0"/>
              <a:t> 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707809" y="3539902"/>
            <a:ext cx="4300390" cy="181588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 smtClean="0"/>
              <a:t>Common Parameters</a:t>
            </a:r>
            <a:endParaRPr lang="en-US" sz="2800" dirty="0" smtClean="0"/>
          </a:p>
          <a:p>
            <a:r>
              <a:rPr lang="en-US" sz="2800" dirty="0" smtClean="0"/>
              <a:t>|</a:t>
            </a:r>
            <a:r>
              <a:rPr lang="en-US" sz="2800" dirty="0" smtClean="0">
                <a:solidFill>
                  <a:srgbClr val="00B050"/>
                </a:solidFill>
              </a:rPr>
              <a:t>U</a:t>
            </a:r>
            <a:r>
              <a:rPr lang="en-US" sz="2800" dirty="0" smtClean="0"/>
              <a:t>| = 1.3n</a:t>
            </a:r>
            <a:r>
              <a:rPr lang="en-US" sz="2800" baseline="30000" dirty="0" smtClean="0"/>
              <a:t>	</a:t>
            </a:r>
            <a:r>
              <a:rPr lang="en-US" sz="2800" dirty="0" smtClean="0"/>
              <a:t>    </a:t>
            </a:r>
            <a:r>
              <a:rPr lang="en-US" sz="1050" dirty="0" smtClean="0"/>
              <a:t> </a:t>
            </a:r>
            <a:r>
              <a:rPr lang="en-US" sz="2800" dirty="0" smtClean="0"/>
              <a:t>|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V</a:t>
            </a:r>
            <a:r>
              <a:rPr lang="en-US" sz="2800" dirty="0" smtClean="0"/>
              <a:t>| = n	     </a:t>
            </a:r>
            <a:r>
              <a:rPr lang="en-US" sz="2800" dirty="0" smtClean="0">
                <a:solidFill>
                  <a:srgbClr val="7030A0"/>
                </a:solidFill>
              </a:rPr>
              <a:t>K</a:t>
            </a:r>
            <a:r>
              <a:rPr lang="en-US" sz="2800" dirty="0" smtClean="0"/>
              <a:t> = </a:t>
            </a:r>
            <a:r>
              <a:rPr lang="en-US" sz="2800" dirty="0" smtClean="0">
                <a:sym typeface="Symbol"/>
              </a:rPr>
              <a:t>n/500</a:t>
            </a:r>
            <a:r>
              <a:rPr lang="en-US" dirty="0" smtClean="0"/>
              <a:t>	        </a:t>
            </a:r>
            <a:r>
              <a:rPr lang="en-US" sz="2800" dirty="0" smtClean="0">
                <a:solidFill>
                  <a:srgbClr val="0070C0"/>
                </a:solidFill>
                <a:latin typeface="cmmi10"/>
              </a:rPr>
              <a:t>°</a:t>
            </a:r>
            <a:r>
              <a:rPr lang="en-US" sz="2800" dirty="0" smtClean="0"/>
              <a:t> = 20 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D</a:t>
            </a:r>
            <a:r>
              <a:rPr lang="en-US" sz="2800" dirty="0" smtClean="0"/>
              <a:t> = 32	     </a:t>
            </a:r>
            <a:r>
              <a:rPr lang="en-US" sz="1000" dirty="0" smtClean="0"/>
              <a:t> </a:t>
            </a: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  <a:latin typeface="cmmi10"/>
              </a:rPr>
              <a:t>²</a:t>
            </a:r>
            <a:r>
              <a:rPr lang="en-US" sz="2800" dirty="0" smtClean="0"/>
              <a:t> = 0.375</a:t>
            </a:r>
            <a:endParaRPr lang="en-US" sz="2800" baseline="300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4716853" y="5313637"/>
            <a:ext cx="432754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B050"/>
                </a:solidFill>
              </a:rPr>
              <a:t>Can be constructed explicitly!</a:t>
            </a:r>
            <a:br>
              <a:rPr lang="en-US" sz="2400" dirty="0" smtClean="0">
                <a:solidFill>
                  <a:srgbClr val="00B050"/>
                </a:solidFill>
              </a:rPr>
            </a:br>
            <a:r>
              <a:rPr lang="en-US" sz="2000" dirty="0" smtClean="0">
                <a:solidFill>
                  <a:srgbClr val="00B050"/>
                </a:solidFill>
              </a:rPr>
              <a:t>(constants maybe slightly worse)</a:t>
            </a:r>
          </a:p>
          <a:p>
            <a:pPr algn="ctr"/>
            <a:r>
              <a:rPr lang="en-US" sz="1900" dirty="0" smtClean="0">
                <a:solidFill>
                  <a:schemeClr val="bg1">
                    <a:lumMod val="65000"/>
                  </a:schemeClr>
                </a:solidFill>
              </a:rPr>
              <a:t>[</a:t>
            </a:r>
            <a:r>
              <a:rPr lang="en-US" sz="1900" dirty="0" err="1" smtClean="0">
                <a:solidFill>
                  <a:schemeClr val="bg1">
                    <a:lumMod val="65000"/>
                  </a:schemeClr>
                </a:solidFill>
              </a:rPr>
              <a:t>Capalbo</a:t>
            </a:r>
            <a:r>
              <a:rPr lang="en-US" sz="1900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1900" dirty="0" err="1" smtClean="0">
                <a:solidFill>
                  <a:schemeClr val="bg1">
                    <a:lumMod val="65000"/>
                  </a:schemeClr>
                </a:solidFill>
              </a:rPr>
              <a:t>Reingold</a:t>
            </a:r>
            <a:r>
              <a:rPr lang="en-US" sz="1900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1900" dirty="0" err="1" smtClean="0">
                <a:solidFill>
                  <a:schemeClr val="bg1">
                    <a:lumMod val="65000"/>
                  </a:schemeClr>
                </a:solidFill>
              </a:rPr>
              <a:t>Vadhan</a:t>
            </a:r>
            <a:r>
              <a:rPr lang="en-US" sz="1900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sz="1900" dirty="0" err="1" smtClean="0">
                <a:solidFill>
                  <a:schemeClr val="bg1">
                    <a:lumMod val="65000"/>
                  </a:schemeClr>
                </a:solidFill>
              </a:rPr>
              <a:t>Wigderson</a:t>
            </a:r>
            <a:r>
              <a:rPr lang="en-US" sz="1900" dirty="0" smtClean="0">
                <a:solidFill>
                  <a:schemeClr val="bg1">
                    <a:lumMod val="65000"/>
                  </a:schemeClr>
                </a:solidFill>
              </a:rPr>
              <a:t>]</a:t>
            </a:r>
            <a:endParaRPr lang="en-US" sz="19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1037688"/>
            <a:ext cx="2667000" cy="10668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Distribution D</a:t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>on {</a:t>
            </a:r>
            <a:r>
              <a:rPr lang="en-US" sz="2800" dirty="0" smtClean="0">
                <a:solidFill>
                  <a:schemeClr val="tx1"/>
                </a:solidFill>
                <a:latin typeface="Calibri"/>
              </a:rPr>
              <a:t>0,1}</a:t>
            </a:r>
            <a:r>
              <a:rPr lang="en-US" sz="2800" baseline="30000" dirty="0" smtClean="0">
                <a:solidFill>
                  <a:schemeClr val="tx1"/>
                </a:solidFill>
                <a:latin typeface="Calibri"/>
              </a:rPr>
              <a:t>n</a:t>
            </a:r>
            <a:endParaRPr lang="en-US" sz="2800" baseline="30000" dirty="0">
              <a:solidFill>
                <a:schemeClr val="tx1"/>
              </a:solidFill>
              <a:latin typeface="Calibri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3704688"/>
            <a:ext cx="8382000" cy="3048000"/>
          </a:xfrm>
        </p:spPr>
        <p:txBody>
          <a:bodyPr>
            <a:normAutofit/>
          </a:bodyPr>
          <a:lstStyle/>
          <a:p>
            <a:r>
              <a:rPr lang="en-US" dirty="0" smtClean="0"/>
              <a:t>Algorithm sees examples (</a:t>
            </a:r>
            <a:r>
              <a:rPr lang="en-US" dirty="0" smtClean="0">
                <a:latin typeface="Calibri"/>
              </a:rPr>
              <a:t>x</a:t>
            </a:r>
            <a:r>
              <a:rPr lang="en-US" baseline="-25000" dirty="0" smtClean="0">
                <a:latin typeface="Calibri"/>
              </a:rPr>
              <a:t>1</a:t>
            </a:r>
            <a:r>
              <a:rPr lang="en-US" dirty="0" smtClean="0">
                <a:latin typeface="Calibri"/>
              </a:rPr>
              <a:t>,f(x</a:t>
            </a:r>
            <a:r>
              <a:rPr lang="en-US" baseline="-25000" dirty="0" smtClean="0">
                <a:latin typeface="Calibri"/>
              </a:rPr>
              <a:t>1</a:t>
            </a:r>
            <a:r>
              <a:rPr lang="en-US" dirty="0" smtClean="0"/>
              <a:t>)),…, (</a:t>
            </a:r>
            <a:r>
              <a:rPr lang="en-US" dirty="0" err="1" smtClean="0">
                <a:latin typeface="Calibri"/>
              </a:rPr>
              <a:t>x</a:t>
            </a:r>
            <a:r>
              <a:rPr lang="en-US" baseline="-25000" dirty="0" err="1" smtClean="0">
                <a:latin typeface="Calibri"/>
              </a:rPr>
              <a:t>m</a:t>
            </a:r>
            <a:r>
              <a:rPr lang="en-US" dirty="0" err="1" smtClean="0">
                <a:latin typeface="Calibri"/>
              </a:rPr>
              <a:t>,f</a:t>
            </a:r>
            <a:r>
              <a:rPr lang="en-US" dirty="0" smtClean="0">
                <a:latin typeface="Calibri"/>
              </a:rPr>
              <a:t>(</a:t>
            </a:r>
            <a:r>
              <a:rPr lang="en-US" dirty="0" err="1" smtClean="0">
                <a:latin typeface="Calibri"/>
              </a:rPr>
              <a:t>x</a:t>
            </a:r>
            <a:r>
              <a:rPr lang="en-US" baseline="-25000" dirty="0" err="1" smtClean="0">
                <a:latin typeface="Calibri"/>
              </a:rPr>
              <a:t>m</a:t>
            </a:r>
            <a:r>
              <a:rPr lang="en-US" dirty="0" smtClean="0"/>
              <a:t>))</a:t>
            </a:r>
            <a:br>
              <a:rPr lang="en-US" dirty="0" smtClean="0"/>
            </a:br>
            <a:r>
              <a:rPr lang="en-US" dirty="0" smtClean="0"/>
              <a:t>where </a:t>
            </a:r>
            <a:r>
              <a:rPr lang="en-US" dirty="0" smtClean="0">
                <a:latin typeface="Calibri"/>
              </a:rPr>
              <a:t>x</a:t>
            </a:r>
            <a:r>
              <a:rPr lang="en-US" baseline="-25000" dirty="0" smtClean="0">
                <a:latin typeface="Calibri"/>
              </a:rPr>
              <a:t>i</a:t>
            </a:r>
            <a:r>
              <a:rPr lang="en-US" dirty="0" smtClean="0">
                <a:latin typeface="Calibri"/>
              </a:rPr>
              <a:t>’s</a:t>
            </a:r>
            <a:r>
              <a:rPr lang="en-US" dirty="0" smtClean="0"/>
              <a:t> are </a:t>
            </a:r>
            <a:r>
              <a:rPr lang="en-US" dirty="0" err="1" smtClean="0"/>
              <a:t>i.i.d</a:t>
            </a:r>
            <a:r>
              <a:rPr lang="en-US" dirty="0" smtClean="0"/>
              <a:t>. from distribution D</a:t>
            </a:r>
          </a:p>
          <a:p>
            <a:r>
              <a:rPr lang="en-US" dirty="0" smtClean="0"/>
              <a:t>Algorithm produces “hypothesis” g.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(Hopefully g 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  <a:latin typeface="cmsy10"/>
              </a:rPr>
              <a:t>¼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 f)</a:t>
            </a:r>
          </a:p>
          <a:p>
            <a:r>
              <a:rPr lang="en-US" b="1" dirty="0" smtClean="0"/>
              <a:t>Goal:</a:t>
            </a:r>
            <a:r>
              <a:rPr lang="en-US" dirty="0" smtClean="0"/>
              <a:t>  </a:t>
            </a:r>
            <a:r>
              <a:rPr lang="en-US" dirty="0" smtClean="0">
                <a:latin typeface="Calibri"/>
              </a:rPr>
              <a:t>Pr</a:t>
            </a:r>
            <a:r>
              <a:rPr lang="en-US" baseline="-16000" dirty="0" smtClean="0">
                <a:latin typeface="Calibri"/>
              </a:rPr>
              <a:t>x</a:t>
            </a:r>
            <a:r>
              <a:rPr lang="en-US" baseline="-28000" dirty="0" smtClean="0">
                <a:latin typeface="Calibri"/>
              </a:rPr>
              <a:t>1</a:t>
            </a:r>
            <a:r>
              <a:rPr lang="en-US" baseline="-16000" dirty="0" smtClean="0"/>
              <a:t>,…,</a:t>
            </a:r>
            <a:r>
              <a:rPr lang="en-US" baseline="-16000" dirty="0" err="1" smtClean="0">
                <a:latin typeface="Calibri"/>
              </a:rPr>
              <a:t>x</a:t>
            </a:r>
            <a:r>
              <a:rPr lang="en-US" baseline="-28000" dirty="0" err="1" smtClean="0">
                <a:latin typeface="Calibri"/>
              </a:rPr>
              <a:t>m</a:t>
            </a:r>
            <a:r>
              <a:rPr lang="en-US" dirty="0" smtClean="0"/>
              <a:t>[  </a:t>
            </a:r>
            <a:r>
              <a:rPr lang="en-US" dirty="0" err="1" smtClean="0">
                <a:latin typeface="Calibri"/>
              </a:rPr>
              <a:t>Pr</a:t>
            </a:r>
            <a:r>
              <a:rPr lang="en-US" baseline="-25000" dirty="0" err="1" smtClean="0">
                <a:latin typeface="Calibri"/>
              </a:rPr>
              <a:t>x</a:t>
            </a:r>
            <a:r>
              <a:rPr lang="en-US" dirty="0" smtClean="0"/>
              <a:t>[</a:t>
            </a:r>
            <a:r>
              <a:rPr lang="en-US" dirty="0" smtClean="0">
                <a:solidFill>
                  <a:srgbClr val="00B050"/>
                </a:solidFill>
              </a:rPr>
              <a:t>f(x)=g(x)</a:t>
            </a:r>
            <a:r>
              <a:rPr lang="en-US" dirty="0" smtClean="0"/>
              <a:t>] </a:t>
            </a:r>
            <a:r>
              <a:rPr lang="en-US" dirty="0" smtClean="0">
                <a:latin typeface="cmsy10"/>
              </a:rPr>
              <a:t>¸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1-</a:t>
            </a:r>
            <a:r>
              <a:rPr lang="en-US" dirty="0" smtClean="0">
                <a:solidFill>
                  <a:srgbClr val="0070C0"/>
                </a:solidFill>
                <a:latin typeface="cmmi10"/>
              </a:rPr>
              <a:t>²</a:t>
            </a:r>
            <a:r>
              <a:rPr lang="en-US" dirty="0" smtClean="0"/>
              <a:t> ] </a:t>
            </a:r>
            <a:r>
              <a:rPr lang="en-US" dirty="0" smtClean="0">
                <a:latin typeface="cmsy10"/>
              </a:rPr>
              <a:t>¸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1-</a:t>
            </a:r>
            <a:r>
              <a:rPr lang="en-US" dirty="0" smtClean="0">
                <a:solidFill>
                  <a:srgbClr val="FF0000"/>
                </a:solidFill>
                <a:latin typeface="cmmi10"/>
              </a:rPr>
              <a:t>±</a:t>
            </a:r>
          </a:p>
          <a:p>
            <a:r>
              <a:rPr lang="en-US" dirty="0" smtClean="0"/>
              <a:t>Algorithm is </a:t>
            </a:r>
            <a:r>
              <a:rPr lang="en-US" b="1" dirty="0" smtClean="0"/>
              <a:t>“</a:t>
            </a:r>
            <a:r>
              <a:rPr lang="en-US" b="1" dirty="0" smtClean="0">
                <a:solidFill>
                  <a:srgbClr val="FF0000"/>
                </a:solidFill>
              </a:rPr>
              <a:t>Probably </a:t>
            </a:r>
            <a:r>
              <a:rPr lang="en-US" b="1" dirty="0" smtClean="0">
                <a:solidFill>
                  <a:srgbClr val="0070C0"/>
                </a:solidFill>
              </a:rPr>
              <a:t>Approximately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00B050"/>
                </a:solidFill>
              </a:rPr>
              <a:t>Correct</a:t>
            </a:r>
            <a:r>
              <a:rPr lang="en-US" b="1" dirty="0" smtClean="0"/>
              <a:t>”</a:t>
            </a:r>
          </a:p>
        </p:txBody>
      </p:sp>
      <p:sp>
        <p:nvSpPr>
          <p:cNvPr id="6" name="Rectangle 5"/>
          <p:cNvSpPr/>
          <p:nvPr/>
        </p:nvSpPr>
        <p:spPr>
          <a:xfrm>
            <a:off x="762000" y="2561688"/>
            <a:ext cx="2667000" cy="10668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f : {0,1}</a:t>
            </a:r>
            <a:r>
              <a:rPr lang="en-US" sz="2800" baseline="30000" dirty="0" smtClean="0">
                <a:solidFill>
                  <a:schemeClr val="tx1"/>
                </a:solidFill>
              </a:rPr>
              <a:t>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sym typeface="Wingdings" pitchFamily="2" charset="2"/>
              </a:rPr>
              <a:t> {0,1}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>
            <a:stCxn id="2" idx="3"/>
          </p:cNvCxnSpPr>
          <p:nvPr/>
        </p:nvCxnSpPr>
        <p:spPr>
          <a:xfrm>
            <a:off x="3429000" y="1571088"/>
            <a:ext cx="2286000" cy="1219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5715000" y="1037688"/>
            <a:ext cx="2667000" cy="10668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Algorithm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384242" y="1657468"/>
            <a:ext cx="3401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Calibri"/>
              </a:rPr>
              <a:t>x</a:t>
            </a:r>
            <a:endParaRPr lang="en-US" sz="2800" baseline="-25000" dirty="0"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15000" y="2561688"/>
            <a:ext cx="2667000" cy="10668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g : {0,1}</a:t>
            </a:r>
            <a:r>
              <a:rPr lang="en-US" sz="2800" baseline="30000" dirty="0" smtClean="0">
                <a:solidFill>
                  <a:schemeClr val="tx1"/>
                </a:solidFill>
              </a:rPr>
              <a:t>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sym typeface="Wingdings" pitchFamily="2" charset="2"/>
              </a:rPr>
              <a:t> {0,1}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3429000" y="3323688"/>
            <a:ext cx="2286000" cy="1588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581400" y="2790288"/>
            <a:ext cx="20313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Calibri"/>
              </a:rPr>
              <a:t>Is f(x) = g(x)?</a:t>
            </a:r>
            <a:endParaRPr lang="en-US" sz="2800" baseline="-25000" dirty="0">
              <a:latin typeface="Calibri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795883" y="5948206"/>
            <a:ext cx="586740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“</a:t>
            </a:r>
            <a:r>
              <a:rPr lang="en-US" sz="3200" b="1" dirty="0" smtClean="0">
                <a:solidFill>
                  <a:srgbClr val="FF0000"/>
                </a:solidFill>
              </a:rPr>
              <a:t>Probably </a:t>
            </a:r>
            <a:r>
              <a:rPr lang="en-US" sz="3200" b="1" dirty="0" smtClean="0">
                <a:solidFill>
                  <a:srgbClr val="0070C0"/>
                </a:solidFill>
              </a:rPr>
              <a:t>Mostly </a:t>
            </a:r>
            <a:r>
              <a:rPr lang="en-US" sz="3200" b="1" dirty="0" smtClean="0">
                <a:solidFill>
                  <a:srgbClr val="00B050"/>
                </a:solidFill>
              </a:rPr>
              <a:t>Correct</a:t>
            </a:r>
            <a:r>
              <a:rPr lang="en-US" sz="3200" b="1" dirty="0" smtClean="0"/>
              <a:t>”</a:t>
            </a:r>
          </a:p>
        </p:txBody>
      </p:sp>
      <p:sp>
        <p:nvSpPr>
          <p:cNvPr id="15" name="Title 3"/>
          <p:cNvSpPr txBox="1">
            <a:spLocks/>
          </p:cNvSpPr>
          <p:nvPr/>
        </p:nvSpPr>
        <p:spPr>
          <a:xfrm>
            <a:off x="457200" y="-92466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Computational Learning Theory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760342" y="647274"/>
            <a:ext cx="15921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 smtClean="0">
                <a:solidFill>
                  <a:srgbClr val="7030A0"/>
                </a:solidFill>
              </a:rPr>
              <a:t>Testing Phase</a:t>
            </a:r>
            <a:endParaRPr lang="en-US" sz="2000" u="sng" dirty="0">
              <a:solidFill>
                <a:srgbClr val="7030A0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rot="5400000">
            <a:off x="1866900" y="2333088"/>
            <a:ext cx="4572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216605" y="2012049"/>
            <a:ext cx="3401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Calibri"/>
              </a:rPr>
              <a:t>x</a:t>
            </a:r>
            <a:endParaRPr lang="en-US" sz="2800" baseline="-25000" dirty="0"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41"/>
            <a:ext cx="8229600" cy="863029"/>
          </a:xfrm>
        </p:spPr>
        <p:txBody>
          <a:bodyPr>
            <a:normAutofit/>
          </a:bodyPr>
          <a:lstStyle/>
          <a:p>
            <a:r>
              <a:rPr lang="en-US" dirty="0" smtClean="0"/>
              <a:t>Probabilistic Construction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124" y="805759"/>
            <a:ext cx="8637006" cy="5794217"/>
          </a:xfrm>
        </p:spPr>
        <p:txBody>
          <a:bodyPr>
            <a:normAutofit/>
          </a:bodyPr>
          <a:lstStyle/>
          <a:p>
            <a:r>
              <a:rPr lang="en-US" b="1" dirty="0" smtClean="0"/>
              <a:t>Revised Definition: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G is a (K,</a:t>
            </a:r>
            <a:r>
              <a:rPr lang="en-US" dirty="0" smtClean="0">
                <a:latin typeface="cmmi10"/>
              </a:rPr>
              <a:t>°</a:t>
            </a:r>
            <a:r>
              <a:rPr lang="en-US" dirty="0" smtClean="0"/>
              <a:t>)-expander if</a:t>
            </a:r>
          </a:p>
          <a:p>
            <a:pPr algn="ctr">
              <a:buNone/>
            </a:pPr>
            <a:r>
              <a:rPr lang="en-US" dirty="0" smtClean="0"/>
              <a:t>|</a:t>
            </a:r>
            <a:r>
              <a:rPr lang="en-US" dirty="0" smtClean="0">
                <a:latin typeface="cmmi10"/>
              </a:rPr>
              <a:t>¡</a:t>
            </a:r>
            <a:r>
              <a:rPr lang="en-US" dirty="0" smtClean="0"/>
              <a:t> (S)| </a:t>
            </a:r>
            <a:r>
              <a:rPr lang="en-US" dirty="0" smtClean="0">
                <a:latin typeface="cmsy10"/>
              </a:rPr>
              <a:t>¸</a:t>
            </a:r>
            <a:r>
              <a:rPr lang="en-US" dirty="0" smtClean="0"/>
              <a:t> </a:t>
            </a:r>
            <a:r>
              <a:rPr lang="en-US" dirty="0" smtClean="0">
                <a:latin typeface="cmmi10"/>
              </a:rPr>
              <a:t>°</a:t>
            </a:r>
            <a:r>
              <a:rPr lang="en-US" dirty="0" smtClean="0">
                <a:latin typeface="cmsy10"/>
              </a:rPr>
              <a:t>¢</a:t>
            </a:r>
            <a:r>
              <a:rPr lang="en-US" dirty="0" smtClean="0"/>
              <a:t>|S|	    </a:t>
            </a:r>
            <a:r>
              <a:rPr lang="en-US" dirty="0" smtClean="0">
                <a:latin typeface="cmsy10"/>
              </a:rPr>
              <a:t>8</a:t>
            </a:r>
            <a:r>
              <a:rPr lang="en-US" dirty="0" smtClean="0"/>
              <a:t>S</a:t>
            </a:r>
            <a:r>
              <a:rPr lang="en-US" dirty="0" smtClean="0">
                <a:latin typeface="cmsy10"/>
              </a:rPr>
              <a:t>µ</a:t>
            </a:r>
            <a:r>
              <a:rPr lang="en-US" dirty="0" smtClean="0"/>
              <a:t>U </a:t>
            </a:r>
            <a:r>
              <a:rPr lang="en-US" dirty="0" err="1" smtClean="0"/>
              <a:t>s.t</a:t>
            </a:r>
            <a:r>
              <a:rPr lang="en-US" dirty="0" smtClean="0"/>
              <a:t>. |S|</a:t>
            </a:r>
            <a:r>
              <a:rPr lang="en-US" dirty="0" smtClean="0">
                <a:latin typeface="cmsy10"/>
              </a:rPr>
              <a:t>·</a:t>
            </a:r>
            <a:r>
              <a:rPr lang="en-US" dirty="0" smtClean="0"/>
              <a:t>K</a:t>
            </a:r>
          </a:p>
          <a:p>
            <a:r>
              <a:rPr lang="en-US" b="1" dirty="0" smtClean="0"/>
              <a:t>Theorem: 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[Folklore]</a:t>
            </a:r>
            <a:b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 smtClean="0"/>
              <a:t>There exists a graph G=(</a:t>
            </a:r>
            <a:r>
              <a:rPr lang="en-US" dirty="0" smtClean="0">
                <a:solidFill>
                  <a:srgbClr val="00B050"/>
                </a:solidFill>
              </a:rPr>
              <a:t>U</a:t>
            </a:r>
            <a:r>
              <a:rPr lang="en-US" sz="2400" dirty="0" smtClean="0">
                <a:latin typeface="cmsy10"/>
              </a:rPr>
              <a:t>[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V</a:t>
            </a:r>
            <a:r>
              <a:rPr lang="en-US" dirty="0" smtClean="0"/>
              <a:t>, E) such that</a:t>
            </a:r>
            <a:endParaRPr lang="en-US" sz="1050" dirty="0" smtClean="0"/>
          </a:p>
          <a:p>
            <a:pPr lvl="1"/>
            <a:r>
              <a:rPr lang="en-US" dirty="0" smtClean="0"/>
              <a:t>G is a (</a:t>
            </a:r>
            <a:r>
              <a:rPr lang="en-US" dirty="0" smtClean="0">
                <a:solidFill>
                  <a:srgbClr val="7030A0"/>
                </a:solidFill>
              </a:rPr>
              <a:t>K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0070C0"/>
                </a:solidFill>
                <a:latin typeface="cmmi10"/>
              </a:rPr>
              <a:t>°</a:t>
            </a:r>
            <a:r>
              <a:rPr lang="en-US" dirty="0" smtClean="0"/>
              <a:t>)-expander</a:t>
            </a:r>
          </a:p>
          <a:p>
            <a:pPr lvl="1"/>
            <a:r>
              <a:rPr lang="en-US" dirty="0" smtClean="0"/>
              <a:t>G is </a:t>
            </a:r>
            <a:r>
              <a:rPr lang="en-US" dirty="0" smtClean="0">
                <a:solidFill>
                  <a:srgbClr val="FF0000"/>
                </a:solidFill>
              </a:rPr>
              <a:t>D</a:t>
            </a:r>
            <a:r>
              <a:rPr lang="en-US" dirty="0" smtClean="0"/>
              <a:t>-regular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  <a:latin typeface="cmmi10"/>
              </a:rPr>
              <a:t>°</a:t>
            </a:r>
            <a:r>
              <a:rPr lang="en-US" dirty="0" smtClean="0"/>
              <a:t> = (1-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latin typeface="cmmi10"/>
              </a:rPr>
              <a:t>²</a:t>
            </a:r>
            <a:r>
              <a:rPr lang="en-US" dirty="0" smtClean="0"/>
              <a:t>)</a:t>
            </a:r>
            <a:r>
              <a:rPr lang="en-US" dirty="0" smtClean="0">
                <a:latin typeface="cmsy10"/>
              </a:rPr>
              <a:t>¢</a:t>
            </a:r>
            <a:r>
              <a:rPr lang="en-US" dirty="0" smtClean="0">
                <a:solidFill>
                  <a:srgbClr val="FF0000"/>
                </a:solidFill>
              </a:rPr>
              <a:t>D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D</a:t>
            </a:r>
            <a:r>
              <a:rPr lang="en-US" dirty="0" smtClean="0"/>
              <a:t> = O( log(|</a:t>
            </a:r>
            <a:r>
              <a:rPr lang="en-US" dirty="0" smtClean="0">
                <a:solidFill>
                  <a:srgbClr val="00B050"/>
                </a:solidFill>
              </a:rPr>
              <a:t>U</a:t>
            </a:r>
            <a:r>
              <a:rPr lang="en-US" dirty="0" smtClean="0"/>
              <a:t>|/|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V</a:t>
            </a:r>
            <a:r>
              <a:rPr lang="en-US" dirty="0" smtClean="0"/>
              <a:t>|) / 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latin typeface="cmmi10"/>
              </a:rPr>
              <a:t>²</a:t>
            </a:r>
            <a:r>
              <a:rPr lang="en-US" dirty="0" smtClean="0"/>
              <a:t> )</a:t>
            </a:r>
          </a:p>
          <a:p>
            <a:pPr lvl="1"/>
            <a:r>
              <a:rPr lang="en-US" dirty="0" smtClean="0"/>
              <a:t>|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V</a:t>
            </a:r>
            <a:r>
              <a:rPr lang="en-US" dirty="0" smtClean="0"/>
              <a:t>| = O( </a:t>
            </a:r>
            <a:r>
              <a:rPr lang="en-US" dirty="0" smtClean="0">
                <a:solidFill>
                  <a:srgbClr val="7030A0"/>
                </a:solidFill>
              </a:rPr>
              <a:t>K</a:t>
            </a:r>
            <a:r>
              <a:rPr lang="en-US" dirty="0" smtClean="0">
                <a:latin typeface="cmsy10"/>
              </a:rPr>
              <a:t>¢</a:t>
            </a:r>
            <a:r>
              <a:rPr lang="en-US" dirty="0" smtClean="0">
                <a:solidFill>
                  <a:srgbClr val="FF0000"/>
                </a:solidFill>
              </a:rPr>
              <a:t>D</a:t>
            </a:r>
            <a:r>
              <a:rPr lang="en-US" dirty="0" smtClean="0"/>
              <a:t>/</a:t>
            </a: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latin typeface="cmmi10"/>
              </a:rPr>
              <a:t>²</a:t>
            </a:r>
            <a:r>
              <a:rPr lang="en-US" dirty="0" smtClean="0"/>
              <a:t> 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707809" y="3539902"/>
            <a:ext cx="4300390" cy="181588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 smtClean="0"/>
              <a:t>Our Parameters</a:t>
            </a:r>
            <a:endParaRPr lang="en-US" sz="2800" dirty="0" smtClean="0"/>
          </a:p>
          <a:p>
            <a:r>
              <a:rPr lang="en-US" sz="2800" dirty="0" smtClean="0"/>
              <a:t>|</a:t>
            </a:r>
            <a:r>
              <a:rPr lang="en-US" sz="2800" dirty="0" smtClean="0">
                <a:solidFill>
                  <a:srgbClr val="00B050"/>
                </a:solidFill>
              </a:rPr>
              <a:t>U</a:t>
            </a:r>
            <a:r>
              <a:rPr lang="en-US" sz="2800" dirty="0" smtClean="0"/>
              <a:t>| = </a:t>
            </a:r>
            <a:r>
              <a:rPr lang="en-US" sz="2800" dirty="0" err="1" smtClean="0"/>
              <a:t>n</a:t>
            </a:r>
            <a:r>
              <a:rPr lang="en-US" sz="2800" baseline="30000" dirty="0" err="1" smtClean="0"/>
              <a:t>log</a:t>
            </a:r>
            <a:r>
              <a:rPr lang="en-US" sz="2800" baseline="30000" dirty="0" smtClean="0"/>
              <a:t> n	</a:t>
            </a:r>
            <a:r>
              <a:rPr lang="en-US" sz="2800" dirty="0" smtClean="0"/>
              <a:t>    </a:t>
            </a:r>
            <a:r>
              <a:rPr lang="en-US" sz="1050" dirty="0" smtClean="0"/>
              <a:t> </a:t>
            </a:r>
            <a:r>
              <a:rPr lang="en-US" sz="2800" dirty="0" smtClean="0"/>
              <a:t>|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V</a:t>
            </a:r>
            <a:r>
              <a:rPr lang="en-US" sz="2800" dirty="0" smtClean="0"/>
              <a:t>| = n	     </a:t>
            </a:r>
            <a:r>
              <a:rPr lang="en-US" sz="2800" dirty="0" smtClean="0">
                <a:solidFill>
                  <a:srgbClr val="7030A0"/>
                </a:solidFill>
              </a:rPr>
              <a:t>K</a:t>
            </a:r>
            <a:r>
              <a:rPr lang="en-US" sz="2800" dirty="0" smtClean="0"/>
              <a:t> = n</a:t>
            </a:r>
            <a:r>
              <a:rPr lang="en-US" sz="2800" baseline="30000" dirty="0" smtClean="0"/>
              <a:t>1/3</a:t>
            </a:r>
            <a:r>
              <a:rPr lang="en-US" dirty="0" smtClean="0"/>
              <a:t>	        </a:t>
            </a:r>
            <a:r>
              <a:rPr lang="en-US" sz="2800" dirty="0" smtClean="0">
                <a:solidFill>
                  <a:srgbClr val="0070C0"/>
                </a:solidFill>
                <a:latin typeface="cmmi10"/>
              </a:rPr>
              <a:t>°</a:t>
            </a:r>
            <a:r>
              <a:rPr lang="en-US" sz="2800" dirty="0" smtClean="0"/>
              <a:t> = </a:t>
            </a:r>
            <a:r>
              <a:rPr lang="en-US" sz="2800" dirty="0" smtClean="0">
                <a:solidFill>
                  <a:srgbClr val="FF0000"/>
                </a:solidFill>
              </a:rPr>
              <a:t>D</a:t>
            </a:r>
            <a:r>
              <a:rPr lang="en-US" sz="2800" dirty="0" smtClean="0"/>
              <a:t> - log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 n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D</a:t>
            </a:r>
            <a:r>
              <a:rPr lang="en-US" sz="2800" dirty="0" smtClean="0"/>
              <a:t> = n</a:t>
            </a:r>
            <a:r>
              <a:rPr lang="en-US" sz="2800" baseline="30000" dirty="0" smtClean="0"/>
              <a:t>1/3</a:t>
            </a:r>
            <a:r>
              <a:rPr lang="en-US" sz="2800" dirty="0" smtClean="0">
                <a:latin typeface="cmsy10"/>
              </a:rPr>
              <a:t>¢</a:t>
            </a:r>
            <a:r>
              <a:rPr lang="en-US" sz="2800" dirty="0" smtClean="0"/>
              <a:t>log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 n   </a:t>
            </a:r>
            <a:r>
              <a:rPr lang="en-US" sz="1000" dirty="0" smtClean="0"/>
              <a:t> </a:t>
            </a: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  <a:latin typeface="cmmi10"/>
              </a:rPr>
              <a:t>²</a:t>
            </a:r>
            <a:r>
              <a:rPr lang="en-US" sz="2800" dirty="0" smtClean="0"/>
              <a:t> = 1/n</a:t>
            </a:r>
            <a:r>
              <a:rPr lang="en-US" sz="2800" baseline="30000" dirty="0" smtClean="0"/>
              <a:t>1/3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724400" y="5943600"/>
            <a:ext cx="42732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No known explicit construction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7" name="Straight Arrow Connector 6"/>
          <p:cNvCxnSpPr>
            <a:stCxn id="12" idx="2"/>
          </p:cNvCxnSpPr>
          <p:nvPr/>
        </p:nvCxnSpPr>
        <p:spPr>
          <a:xfrm rot="5400000">
            <a:off x="6575899" y="2644510"/>
            <a:ext cx="1372382" cy="1722579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12" idx="2"/>
          </p:cNvCxnSpPr>
          <p:nvPr/>
        </p:nvCxnSpPr>
        <p:spPr>
          <a:xfrm rot="5400000">
            <a:off x="7395295" y="3475784"/>
            <a:ext cx="1384260" cy="71909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245927" y="2450276"/>
            <a:ext cx="1754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Very unbalanced</a:t>
            </a:r>
            <a:endParaRPr lang="en-CA" dirty="0"/>
          </a:p>
        </p:txBody>
      </p:sp>
      <p:cxnSp>
        <p:nvCxnSpPr>
          <p:cNvPr id="19" name="Straight Arrow Connector 18"/>
          <p:cNvCxnSpPr>
            <a:stCxn id="22" idx="0"/>
          </p:cNvCxnSpPr>
          <p:nvPr/>
        </p:nvCxnSpPr>
        <p:spPr>
          <a:xfrm rot="16200000" flipV="1">
            <a:off x="5556607" y="5368693"/>
            <a:ext cx="360219" cy="186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823361" y="5549736"/>
            <a:ext cx="1828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Very large degree</a:t>
            </a:r>
            <a:endParaRPr lang="en-CA" dirty="0"/>
          </a:p>
        </p:txBody>
      </p:sp>
      <p:sp>
        <p:nvSpPr>
          <p:cNvPr id="24" name="TextBox 23"/>
          <p:cNvSpPr txBox="1"/>
          <p:nvPr/>
        </p:nvSpPr>
        <p:spPr>
          <a:xfrm>
            <a:off x="6937169" y="5549736"/>
            <a:ext cx="2126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Very large expansion</a:t>
            </a:r>
            <a:endParaRPr lang="en-CA" dirty="0"/>
          </a:p>
        </p:txBody>
      </p:sp>
      <p:cxnSp>
        <p:nvCxnSpPr>
          <p:cNvPr id="25" name="Straight Arrow Connector 24"/>
          <p:cNvCxnSpPr/>
          <p:nvPr/>
        </p:nvCxnSpPr>
        <p:spPr>
          <a:xfrm rot="5400000" flipH="1" flipV="1">
            <a:off x="7083633" y="5112328"/>
            <a:ext cx="760021" cy="20188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54"/>
          <p:cNvGrpSpPr/>
          <p:nvPr/>
        </p:nvGrpSpPr>
        <p:grpSpPr>
          <a:xfrm>
            <a:off x="4877788" y="691601"/>
            <a:ext cx="3976041" cy="1498693"/>
            <a:chOff x="1330665" y="715215"/>
            <a:chExt cx="7043795" cy="2655026"/>
          </a:xfrm>
        </p:grpSpPr>
        <p:grpSp>
          <p:nvGrpSpPr>
            <p:cNvPr id="5" name="Group 54"/>
            <p:cNvGrpSpPr/>
            <p:nvPr/>
          </p:nvGrpSpPr>
          <p:grpSpPr>
            <a:xfrm>
              <a:off x="1330665" y="715215"/>
              <a:ext cx="7043795" cy="2655026"/>
              <a:chOff x="968494" y="1536759"/>
              <a:chExt cx="7353300" cy="2428875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968494" y="3527484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2178169" y="245115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8102719" y="254640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2340094" y="287025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2492494" y="330840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2654419" y="374655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4054594" y="153675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4216519" y="195585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4368919" y="239400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4530844" y="283215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4845169" y="3737034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4683244" y="3279834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6340594" y="205110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6492994" y="247020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6654919" y="290835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Oval 26"/>
              <p:cNvSpPr/>
              <p:nvPr/>
            </p:nvSpPr>
            <p:spPr>
              <a:xfrm>
                <a:off x="6816844" y="334650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8" name="Straight Connector 27"/>
              <p:cNvCxnSpPr>
                <a:stCxn id="11" idx="7"/>
                <a:endCxn id="12" idx="3"/>
              </p:cNvCxnSpPr>
              <p:nvPr/>
            </p:nvCxnSpPr>
            <p:spPr>
              <a:xfrm rot="5400000" flipH="1" flipV="1">
                <a:off x="1222161" y="2571476"/>
                <a:ext cx="921416" cy="1054766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>
                <a:stCxn id="11" idx="6"/>
                <a:endCxn id="15" idx="3"/>
              </p:cNvCxnSpPr>
              <p:nvPr/>
            </p:nvCxnSpPr>
            <p:spPr>
              <a:xfrm flipV="1">
                <a:off x="1187569" y="3057251"/>
                <a:ext cx="1184608" cy="57977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>
                <a:stCxn id="11" idx="6"/>
                <a:endCxn id="16" idx="2"/>
              </p:cNvCxnSpPr>
              <p:nvPr/>
            </p:nvCxnSpPr>
            <p:spPr>
              <a:xfrm flipV="1">
                <a:off x="1187569" y="3417947"/>
                <a:ext cx="1304925" cy="219075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>
                <a:stCxn id="11" idx="5"/>
                <a:endCxn id="17" idx="2"/>
              </p:cNvCxnSpPr>
              <p:nvPr/>
            </p:nvCxnSpPr>
            <p:spPr>
              <a:xfrm rot="16200000" flipH="1">
                <a:off x="1834142" y="3035819"/>
                <a:ext cx="141621" cy="1498933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>
                <a:stCxn id="12" idx="7"/>
                <a:endCxn id="18" idx="2"/>
              </p:cNvCxnSpPr>
              <p:nvPr/>
            </p:nvCxnSpPr>
            <p:spPr>
              <a:xfrm rot="5400000" flipH="1" flipV="1">
                <a:off x="2791405" y="1220054"/>
                <a:ext cx="836945" cy="1689433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>
                <a:stCxn id="12" idx="6"/>
                <a:endCxn id="19" idx="2"/>
              </p:cNvCxnSpPr>
              <p:nvPr/>
            </p:nvCxnSpPr>
            <p:spPr>
              <a:xfrm flipV="1">
                <a:off x="2397244" y="2065397"/>
                <a:ext cx="1819275" cy="495300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>
                <a:stCxn id="12" idx="5"/>
                <a:endCxn id="20" idx="2"/>
              </p:cNvCxnSpPr>
              <p:nvPr/>
            </p:nvCxnSpPr>
            <p:spPr>
              <a:xfrm rot="5400000" flipH="1" flipV="1">
                <a:off x="3299738" y="1568970"/>
                <a:ext cx="134604" cy="2003758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>
                <a:stCxn id="15" idx="7"/>
                <a:endCxn id="18" idx="3"/>
              </p:cNvCxnSpPr>
              <p:nvPr/>
            </p:nvCxnSpPr>
            <p:spPr>
              <a:xfrm rot="5400000" flipH="1" flipV="1">
                <a:off x="2717586" y="1533252"/>
                <a:ext cx="1178591" cy="155959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>
                <a:stCxn id="15" idx="6"/>
                <a:endCxn id="21" idx="2"/>
              </p:cNvCxnSpPr>
              <p:nvPr/>
            </p:nvCxnSpPr>
            <p:spPr>
              <a:xfrm flipV="1">
                <a:off x="2559169" y="2941697"/>
                <a:ext cx="1971675" cy="38100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>
                <a:stCxn id="15" idx="5"/>
                <a:endCxn id="23" idx="2"/>
              </p:cNvCxnSpPr>
              <p:nvPr/>
            </p:nvCxnSpPr>
            <p:spPr>
              <a:xfrm rot="16200000" flipH="1">
                <a:off x="3439105" y="2145232"/>
                <a:ext cx="332121" cy="2156158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>
                <a:stCxn id="16" idx="7"/>
                <a:endCxn id="19" idx="3"/>
              </p:cNvCxnSpPr>
              <p:nvPr/>
            </p:nvCxnSpPr>
            <p:spPr>
              <a:xfrm rot="5400000" flipH="1" flipV="1">
                <a:off x="2865224" y="1957114"/>
                <a:ext cx="1197641" cy="1569116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>
                <a:stCxn id="16" idx="6"/>
                <a:endCxn id="21" idx="3"/>
              </p:cNvCxnSpPr>
              <p:nvPr/>
            </p:nvCxnSpPr>
            <p:spPr>
              <a:xfrm flipV="1">
                <a:off x="2711569" y="3019151"/>
                <a:ext cx="1851358" cy="398796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>
                <a:stCxn id="16" idx="5"/>
                <a:endCxn id="22" idx="2"/>
              </p:cNvCxnSpPr>
              <p:nvPr/>
            </p:nvCxnSpPr>
            <p:spPr>
              <a:xfrm rot="16200000" flipH="1">
                <a:off x="3586742" y="2588144"/>
                <a:ext cx="351171" cy="2165683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>
                <a:stCxn id="17" idx="7"/>
                <a:endCxn id="20" idx="3"/>
              </p:cNvCxnSpPr>
              <p:nvPr/>
            </p:nvCxnSpPr>
            <p:spPr>
              <a:xfrm rot="5400000" flipH="1" flipV="1">
                <a:off x="3022386" y="2400027"/>
                <a:ext cx="1197641" cy="155959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>
                <a:stCxn id="17" idx="6"/>
                <a:endCxn id="22" idx="3"/>
              </p:cNvCxnSpPr>
              <p:nvPr/>
            </p:nvCxnSpPr>
            <p:spPr>
              <a:xfrm>
                <a:off x="2873494" y="3856097"/>
                <a:ext cx="2003758" cy="67929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>
                <a:stCxn id="18" idx="6"/>
                <a:endCxn id="24" idx="1"/>
              </p:cNvCxnSpPr>
              <p:nvPr/>
            </p:nvCxnSpPr>
            <p:spPr>
              <a:xfrm>
                <a:off x="4273669" y="1646297"/>
                <a:ext cx="2099008" cy="436895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>
                <a:stCxn id="18" idx="5"/>
                <a:endCxn id="25" idx="1"/>
              </p:cNvCxnSpPr>
              <p:nvPr/>
            </p:nvCxnSpPr>
            <p:spPr>
              <a:xfrm rot="16200000" flipH="1">
                <a:off x="4994061" y="971275"/>
                <a:ext cx="778541" cy="228349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>
                <a:stCxn id="19" idx="6"/>
                <a:endCxn id="24" idx="2"/>
              </p:cNvCxnSpPr>
              <p:nvPr/>
            </p:nvCxnSpPr>
            <p:spPr>
              <a:xfrm>
                <a:off x="4435594" y="2065397"/>
                <a:ext cx="1905000" cy="95250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>
                <a:stCxn id="19" idx="5"/>
                <a:endCxn id="26" idx="1"/>
              </p:cNvCxnSpPr>
              <p:nvPr/>
            </p:nvCxnSpPr>
            <p:spPr>
              <a:xfrm rot="16200000" flipH="1">
                <a:off x="5146461" y="1399900"/>
                <a:ext cx="797591" cy="228349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>
                <a:stCxn id="20" idx="6"/>
                <a:endCxn id="25" idx="2"/>
              </p:cNvCxnSpPr>
              <p:nvPr/>
            </p:nvCxnSpPr>
            <p:spPr>
              <a:xfrm>
                <a:off x="4587994" y="2503547"/>
                <a:ext cx="1905000" cy="76200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>
                <a:stCxn id="20" idx="5"/>
                <a:endCxn id="26" idx="2"/>
              </p:cNvCxnSpPr>
              <p:nvPr/>
            </p:nvCxnSpPr>
            <p:spPr>
              <a:xfrm rot="16200000" flipH="1">
                <a:off x="5386967" y="1749945"/>
                <a:ext cx="436896" cy="2099008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>
                <a:stCxn id="21" idx="7"/>
                <a:endCxn id="24" idx="3"/>
              </p:cNvCxnSpPr>
              <p:nvPr/>
            </p:nvCxnSpPr>
            <p:spPr>
              <a:xfrm rot="5400000" flipH="1" flipV="1">
                <a:off x="5232186" y="1723752"/>
                <a:ext cx="626141" cy="165484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>
                <a:stCxn id="21" idx="6"/>
                <a:endCxn id="27" idx="1"/>
              </p:cNvCxnSpPr>
              <p:nvPr/>
            </p:nvCxnSpPr>
            <p:spPr>
              <a:xfrm>
                <a:off x="4749919" y="2941697"/>
                <a:ext cx="2099008" cy="436895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>
                <a:stCxn id="23" idx="7"/>
                <a:endCxn id="25" idx="3"/>
              </p:cNvCxnSpPr>
              <p:nvPr/>
            </p:nvCxnSpPr>
            <p:spPr>
              <a:xfrm rot="5400000" flipH="1" flipV="1">
                <a:off x="5370298" y="2157139"/>
                <a:ext cx="654716" cy="165484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>
                <a:stCxn id="23" idx="6"/>
                <a:endCxn id="27" idx="2"/>
              </p:cNvCxnSpPr>
              <p:nvPr/>
            </p:nvCxnSpPr>
            <p:spPr>
              <a:xfrm>
                <a:off x="4902319" y="3389372"/>
                <a:ext cx="1914525" cy="66675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>
                <a:stCxn id="22" idx="7"/>
                <a:endCxn id="26" idx="3"/>
              </p:cNvCxnSpPr>
              <p:nvPr/>
            </p:nvCxnSpPr>
            <p:spPr>
              <a:xfrm rot="5400000" flipH="1" flipV="1">
                <a:off x="5522698" y="2604814"/>
                <a:ext cx="673766" cy="165484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>
                <a:stCxn id="22" idx="6"/>
                <a:endCxn id="27" idx="3"/>
              </p:cNvCxnSpPr>
              <p:nvPr/>
            </p:nvCxnSpPr>
            <p:spPr>
              <a:xfrm flipV="1">
                <a:off x="5064244" y="3533501"/>
                <a:ext cx="1784683" cy="31307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>
                <a:stCxn id="24" idx="6"/>
                <a:endCxn id="13" idx="1"/>
              </p:cNvCxnSpPr>
              <p:nvPr/>
            </p:nvCxnSpPr>
            <p:spPr>
              <a:xfrm>
                <a:off x="6559669" y="2160647"/>
                <a:ext cx="1575133" cy="417845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>
                <a:stCxn id="25" idx="6"/>
                <a:endCxn id="13" idx="2"/>
              </p:cNvCxnSpPr>
              <p:nvPr/>
            </p:nvCxnSpPr>
            <p:spPr>
              <a:xfrm>
                <a:off x="6712069" y="2579747"/>
                <a:ext cx="1390650" cy="76200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>
                <a:stCxn id="26" idx="6"/>
                <a:endCxn id="13" idx="2"/>
              </p:cNvCxnSpPr>
              <p:nvPr/>
            </p:nvCxnSpPr>
            <p:spPr>
              <a:xfrm flipV="1">
                <a:off x="6873994" y="2655947"/>
                <a:ext cx="1228725" cy="361950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>
                <a:stCxn id="27" idx="6"/>
                <a:endCxn id="13" idx="3"/>
              </p:cNvCxnSpPr>
              <p:nvPr/>
            </p:nvCxnSpPr>
            <p:spPr>
              <a:xfrm flipV="1">
                <a:off x="7035919" y="2733401"/>
                <a:ext cx="1098883" cy="722646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TextBox 9"/>
            <p:cNvSpPr txBox="1"/>
            <p:nvPr/>
          </p:nvSpPr>
          <p:spPr>
            <a:xfrm>
              <a:off x="7935691" y="2118959"/>
              <a:ext cx="35939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chemeClr val="bg1">
                      <a:lumMod val="75000"/>
                    </a:schemeClr>
                  </a:solidFill>
                </a:rPr>
                <a:t>V</a:t>
              </a:r>
              <a:endParaRPr lang="en-US" sz="2400" dirty="0">
                <a:solidFill>
                  <a:schemeClr val="bg1">
                    <a:lumMod val="75000"/>
                  </a:schemeClr>
                </a:solidFill>
                <a:latin typeface="cmsy10"/>
              </a:endParaRPr>
            </a:p>
          </p:txBody>
        </p:sp>
      </p:grpSp>
      <p:sp>
        <p:nvSpPr>
          <p:cNvPr id="59" name="TextBox 58"/>
          <p:cNvSpPr txBox="1"/>
          <p:nvPr/>
        </p:nvSpPr>
        <p:spPr>
          <a:xfrm>
            <a:off x="570094" y="1543477"/>
            <a:ext cx="6078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</a:rPr>
              <a:t>f</a:t>
            </a:r>
            <a:r>
              <a:rPr lang="en-US" sz="3200" dirty="0" smtClean="0"/>
              <a:t> =</a:t>
            </a:r>
            <a:endParaRPr lang="en-US" sz="3200" dirty="0"/>
          </a:p>
        </p:txBody>
      </p:sp>
      <p:pic>
        <p:nvPicPr>
          <p:cNvPr id="60" name="Picture 59" descr="Noise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734963" y="1163163"/>
            <a:ext cx="2323472" cy="1382464"/>
          </a:xfrm>
          <a:prstGeom prst="rect">
            <a:avLst/>
          </a:prstGeom>
        </p:spPr>
      </p:pic>
      <p:sp>
        <p:nvSpPr>
          <p:cNvPr id="61" name="TextBox 60"/>
          <p:cNvSpPr txBox="1"/>
          <p:nvPr/>
        </p:nvSpPr>
        <p:spPr>
          <a:xfrm>
            <a:off x="2431956" y="2952728"/>
            <a:ext cx="397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B050"/>
                </a:solidFill>
                <a:latin typeface="Calibri"/>
              </a:rPr>
              <a:t>2</a:t>
            </a:r>
            <a:r>
              <a:rPr lang="en-US" sz="2000" baseline="30000" dirty="0" smtClean="0">
                <a:solidFill>
                  <a:srgbClr val="00B050"/>
                </a:solidFill>
                <a:latin typeface="Calibri"/>
              </a:rPr>
              <a:t>T</a:t>
            </a:r>
            <a:endParaRPr lang="en-US" sz="2000" baseline="30000" dirty="0">
              <a:solidFill>
                <a:srgbClr val="00B050"/>
              </a:solidFill>
              <a:latin typeface="Calibri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127096" y="423224"/>
            <a:ext cx="4235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cmmi10"/>
              </a:rPr>
              <a:t>½</a:t>
            </a:r>
            <a:endParaRPr lang="en-US" sz="3600" dirty="0">
              <a:solidFill>
                <a:srgbClr val="FF0000"/>
              </a:solidFill>
              <a:latin typeface="cmmi1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604" y="-60930"/>
            <a:ext cx="8600792" cy="863029"/>
          </a:xfrm>
        </p:spPr>
        <p:txBody>
          <a:bodyPr>
            <a:normAutofit/>
          </a:bodyPr>
          <a:lstStyle/>
          <a:p>
            <a:r>
              <a:rPr lang="en-US" dirty="0" smtClean="0"/>
              <a:t>Constructing Bumps from Expanders</a:t>
            </a:r>
            <a:endParaRPr lang="en-US" dirty="0"/>
          </a:p>
        </p:txBody>
      </p:sp>
      <p:cxnSp>
        <p:nvCxnSpPr>
          <p:cNvPr id="65" name="Straight Arrow Connector 64"/>
          <p:cNvCxnSpPr/>
          <p:nvPr/>
        </p:nvCxnSpPr>
        <p:spPr>
          <a:xfrm flipV="1">
            <a:off x="2631057" y="1017788"/>
            <a:ext cx="4002986" cy="10364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flipV="1">
            <a:off x="2631057" y="1288141"/>
            <a:ext cx="4085391" cy="30774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flipV="1">
            <a:off x="2631057" y="1786932"/>
            <a:ext cx="4272700" cy="25752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flipV="1">
            <a:off x="2631057" y="2069039"/>
            <a:ext cx="4360255" cy="52751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rot="5400000" flipH="1" flipV="1">
            <a:off x="1464875" y="1863306"/>
            <a:ext cx="2329128" cy="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4778648" y="2031886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  <a:latin typeface="cmsy10"/>
              </a:rPr>
              <a:t>;</a:t>
            </a:r>
            <a:endParaRPr lang="en-US" sz="2000" dirty="0">
              <a:solidFill>
                <a:schemeClr val="bg1">
                  <a:lumMod val="65000"/>
                </a:schemeClr>
              </a:solidFill>
              <a:latin typeface="cmsy10"/>
            </a:endParaRPr>
          </a:p>
        </p:txBody>
      </p:sp>
      <p:sp>
        <p:nvSpPr>
          <p:cNvPr id="71" name="Content Placeholder 2"/>
          <p:cNvSpPr txBox="1">
            <a:spLocks/>
          </p:cNvSpPr>
          <p:nvPr/>
        </p:nvSpPr>
        <p:spPr>
          <a:xfrm>
            <a:off x="135802" y="3312544"/>
            <a:ext cx="8772808" cy="151295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Need map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mmi10"/>
                <a:ea typeface="+mn-ea"/>
                <a:cs typeface="+mn-cs"/>
              </a:rPr>
              <a:t>½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 2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msy10"/>
                <a:ea typeface="+mn-ea"/>
                <a:cs typeface="+mn-cs"/>
              </a:rPr>
              <a:t>!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mmi10"/>
                <a:ea typeface="+mn-ea"/>
                <a:cs typeface="+mn-cs"/>
              </a:rPr>
              <a:t>®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mmi10"/>
                <a:ea typeface="+mn-ea"/>
                <a:cs typeface="+mn-cs"/>
              </a:rPr>
              <a:t>¯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s.t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msy10"/>
                <a:ea typeface="+mn-ea"/>
                <a:cs typeface="+mn-cs"/>
              </a:rPr>
              <a:t>8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 2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msy10"/>
                <a:ea typeface="+mn-ea"/>
                <a:cs typeface="+mn-cs"/>
              </a:rPr>
              <a:t>!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{0,1} there is a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submodular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function f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 2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msy10"/>
                <a:ea typeface="+mn-ea"/>
                <a:cs typeface="+mn-cs"/>
              </a:rPr>
              <a:t>!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sbm10"/>
                <a:ea typeface="+mn-ea"/>
                <a:cs typeface="+mn-cs"/>
              </a:rPr>
              <a:t>R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s.t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b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(S)=0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msy10"/>
                <a:ea typeface="+mn-ea"/>
                <a:cs typeface="+mn-cs"/>
              </a:rPr>
              <a:t>)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mmi10"/>
                <a:ea typeface="+mn-ea"/>
                <a:cs typeface="+mn-cs"/>
              </a:rPr>
              <a:t>½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(S))=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mmi10"/>
                <a:ea typeface="+mn-ea"/>
                <a:cs typeface="+mn-cs"/>
              </a:rPr>
              <a:t>®	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and	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(S)=1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msy10"/>
                <a:ea typeface="+mn-ea"/>
                <a:cs typeface="+mn-cs"/>
              </a:rPr>
              <a:t>)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mmi10"/>
                <a:ea typeface="+mn-ea"/>
                <a:cs typeface="+mn-cs"/>
              </a:rPr>
              <a:t>½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(S))=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mmi10"/>
                <a:ea typeface="+mn-ea"/>
                <a:cs typeface="+mn-cs"/>
              </a:rPr>
              <a:t>¯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6349043" y="4056644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~</a:t>
            </a:r>
            <a:endParaRPr lang="en-US" sz="2400" dirty="0">
              <a:solidFill>
                <a:srgbClr val="7030A0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2122100" y="4056644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~</a:t>
            </a:r>
            <a:endParaRPr lang="en-US" sz="2400" dirty="0">
              <a:solidFill>
                <a:srgbClr val="7030A0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5641676" y="3602004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~</a:t>
            </a:r>
            <a:endParaRPr lang="en-US" sz="24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54"/>
          <p:cNvGrpSpPr/>
          <p:nvPr/>
        </p:nvGrpSpPr>
        <p:grpSpPr>
          <a:xfrm>
            <a:off x="4877788" y="691601"/>
            <a:ext cx="3976041" cy="1498694"/>
            <a:chOff x="1330665" y="715215"/>
            <a:chExt cx="7043795" cy="2655026"/>
          </a:xfrm>
        </p:grpSpPr>
        <p:grpSp>
          <p:nvGrpSpPr>
            <p:cNvPr id="5" name="Group 54"/>
            <p:cNvGrpSpPr/>
            <p:nvPr/>
          </p:nvGrpSpPr>
          <p:grpSpPr>
            <a:xfrm>
              <a:off x="1330665" y="715215"/>
              <a:ext cx="7043795" cy="2655026"/>
              <a:chOff x="968494" y="1536759"/>
              <a:chExt cx="7353300" cy="2428875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968494" y="3527484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2178169" y="245115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8102719" y="254640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2340094" y="287025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2492494" y="330840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2654419" y="374655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4054594" y="153675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4216519" y="195585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4368919" y="239400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4530844" y="283215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4845169" y="3737034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4683244" y="3279834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6340594" y="205110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6492994" y="247020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6654919" y="290835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Oval 26"/>
              <p:cNvSpPr/>
              <p:nvPr/>
            </p:nvSpPr>
            <p:spPr>
              <a:xfrm>
                <a:off x="6816844" y="334650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8" name="Straight Connector 27"/>
              <p:cNvCxnSpPr>
                <a:stCxn id="11" idx="7"/>
                <a:endCxn id="12" idx="3"/>
              </p:cNvCxnSpPr>
              <p:nvPr/>
            </p:nvCxnSpPr>
            <p:spPr>
              <a:xfrm rot="5400000" flipH="1" flipV="1">
                <a:off x="1222161" y="2571476"/>
                <a:ext cx="921416" cy="1054766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>
                <a:stCxn id="11" idx="6"/>
                <a:endCxn id="15" idx="3"/>
              </p:cNvCxnSpPr>
              <p:nvPr/>
            </p:nvCxnSpPr>
            <p:spPr>
              <a:xfrm flipV="1">
                <a:off x="1187569" y="3057251"/>
                <a:ext cx="1184608" cy="57977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>
                <a:stCxn id="11" idx="6"/>
                <a:endCxn id="16" idx="2"/>
              </p:cNvCxnSpPr>
              <p:nvPr/>
            </p:nvCxnSpPr>
            <p:spPr>
              <a:xfrm flipV="1">
                <a:off x="1187569" y="3417947"/>
                <a:ext cx="1304925" cy="219075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>
                <a:stCxn id="11" idx="5"/>
                <a:endCxn id="17" idx="2"/>
              </p:cNvCxnSpPr>
              <p:nvPr/>
            </p:nvCxnSpPr>
            <p:spPr>
              <a:xfrm rot="16200000" flipH="1">
                <a:off x="1834142" y="3035819"/>
                <a:ext cx="141621" cy="1498933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>
                <a:stCxn id="12" idx="7"/>
                <a:endCxn id="18" idx="2"/>
              </p:cNvCxnSpPr>
              <p:nvPr/>
            </p:nvCxnSpPr>
            <p:spPr>
              <a:xfrm rot="5400000" flipH="1" flipV="1">
                <a:off x="2791405" y="1220054"/>
                <a:ext cx="836945" cy="1689433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>
                <a:stCxn id="12" idx="6"/>
                <a:endCxn id="19" idx="2"/>
              </p:cNvCxnSpPr>
              <p:nvPr/>
            </p:nvCxnSpPr>
            <p:spPr>
              <a:xfrm flipV="1">
                <a:off x="2397244" y="2065397"/>
                <a:ext cx="1819275" cy="495300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>
                <a:stCxn id="12" idx="5"/>
                <a:endCxn id="20" idx="2"/>
              </p:cNvCxnSpPr>
              <p:nvPr/>
            </p:nvCxnSpPr>
            <p:spPr>
              <a:xfrm rot="5400000" flipH="1" flipV="1">
                <a:off x="3299738" y="1568970"/>
                <a:ext cx="134604" cy="2003758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>
                <a:stCxn id="15" idx="7"/>
                <a:endCxn id="18" idx="3"/>
              </p:cNvCxnSpPr>
              <p:nvPr/>
            </p:nvCxnSpPr>
            <p:spPr>
              <a:xfrm rot="5400000" flipH="1" flipV="1">
                <a:off x="2717586" y="1533252"/>
                <a:ext cx="1178591" cy="155959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>
                <a:stCxn id="15" idx="6"/>
                <a:endCxn id="21" idx="2"/>
              </p:cNvCxnSpPr>
              <p:nvPr/>
            </p:nvCxnSpPr>
            <p:spPr>
              <a:xfrm flipV="1">
                <a:off x="2559169" y="2941697"/>
                <a:ext cx="1971675" cy="38100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>
                <a:stCxn id="15" idx="5"/>
                <a:endCxn id="23" idx="2"/>
              </p:cNvCxnSpPr>
              <p:nvPr/>
            </p:nvCxnSpPr>
            <p:spPr>
              <a:xfrm rot="16200000" flipH="1">
                <a:off x="3439105" y="2145232"/>
                <a:ext cx="332121" cy="2156158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>
                <a:stCxn id="16" idx="7"/>
                <a:endCxn id="19" idx="3"/>
              </p:cNvCxnSpPr>
              <p:nvPr/>
            </p:nvCxnSpPr>
            <p:spPr>
              <a:xfrm rot="5400000" flipH="1" flipV="1">
                <a:off x="2865224" y="1957114"/>
                <a:ext cx="1197641" cy="1569116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>
                <a:stCxn id="16" idx="6"/>
                <a:endCxn id="21" idx="3"/>
              </p:cNvCxnSpPr>
              <p:nvPr/>
            </p:nvCxnSpPr>
            <p:spPr>
              <a:xfrm flipV="1">
                <a:off x="2711569" y="3019151"/>
                <a:ext cx="1851358" cy="398796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>
                <a:stCxn id="16" idx="5"/>
                <a:endCxn id="22" idx="2"/>
              </p:cNvCxnSpPr>
              <p:nvPr/>
            </p:nvCxnSpPr>
            <p:spPr>
              <a:xfrm rot="16200000" flipH="1">
                <a:off x="3586742" y="2588144"/>
                <a:ext cx="351171" cy="2165683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>
                <a:stCxn id="17" idx="7"/>
                <a:endCxn id="20" idx="3"/>
              </p:cNvCxnSpPr>
              <p:nvPr/>
            </p:nvCxnSpPr>
            <p:spPr>
              <a:xfrm rot="5400000" flipH="1" flipV="1">
                <a:off x="3022386" y="2400027"/>
                <a:ext cx="1197641" cy="155959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>
                <a:stCxn id="17" idx="6"/>
                <a:endCxn id="22" idx="3"/>
              </p:cNvCxnSpPr>
              <p:nvPr/>
            </p:nvCxnSpPr>
            <p:spPr>
              <a:xfrm>
                <a:off x="2873494" y="3856097"/>
                <a:ext cx="2003758" cy="67929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>
                <a:stCxn id="18" idx="6"/>
                <a:endCxn id="24" idx="1"/>
              </p:cNvCxnSpPr>
              <p:nvPr/>
            </p:nvCxnSpPr>
            <p:spPr>
              <a:xfrm>
                <a:off x="4273669" y="1646297"/>
                <a:ext cx="2099008" cy="436895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>
                <a:stCxn id="18" idx="5"/>
                <a:endCxn id="25" idx="1"/>
              </p:cNvCxnSpPr>
              <p:nvPr/>
            </p:nvCxnSpPr>
            <p:spPr>
              <a:xfrm rot="16200000" flipH="1">
                <a:off x="4994061" y="971275"/>
                <a:ext cx="778541" cy="228349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>
                <a:stCxn id="19" idx="6"/>
                <a:endCxn id="24" idx="2"/>
              </p:cNvCxnSpPr>
              <p:nvPr/>
            </p:nvCxnSpPr>
            <p:spPr>
              <a:xfrm>
                <a:off x="4435594" y="2065397"/>
                <a:ext cx="1905000" cy="95250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>
                <a:stCxn id="19" idx="5"/>
                <a:endCxn id="26" idx="1"/>
              </p:cNvCxnSpPr>
              <p:nvPr/>
            </p:nvCxnSpPr>
            <p:spPr>
              <a:xfrm rot="16200000" flipH="1">
                <a:off x="5146461" y="1399900"/>
                <a:ext cx="797591" cy="228349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>
                <a:stCxn id="20" idx="6"/>
                <a:endCxn id="25" idx="2"/>
              </p:cNvCxnSpPr>
              <p:nvPr/>
            </p:nvCxnSpPr>
            <p:spPr>
              <a:xfrm>
                <a:off x="4587994" y="2503547"/>
                <a:ext cx="1905000" cy="76200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>
                <a:stCxn id="20" idx="5"/>
                <a:endCxn id="26" idx="2"/>
              </p:cNvCxnSpPr>
              <p:nvPr/>
            </p:nvCxnSpPr>
            <p:spPr>
              <a:xfrm rot="16200000" flipH="1">
                <a:off x="5386967" y="1749945"/>
                <a:ext cx="436896" cy="2099008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>
                <a:stCxn id="21" idx="7"/>
                <a:endCxn id="24" idx="3"/>
              </p:cNvCxnSpPr>
              <p:nvPr/>
            </p:nvCxnSpPr>
            <p:spPr>
              <a:xfrm rot="5400000" flipH="1" flipV="1">
                <a:off x="5232186" y="1723752"/>
                <a:ext cx="626141" cy="165484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>
                <a:stCxn id="21" idx="6"/>
                <a:endCxn id="27" idx="1"/>
              </p:cNvCxnSpPr>
              <p:nvPr/>
            </p:nvCxnSpPr>
            <p:spPr>
              <a:xfrm>
                <a:off x="4749919" y="2941697"/>
                <a:ext cx="2099008" cy="436895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>
                <a:stCxn id="23" idx="7"/>
                <a:endCxn id="25" idx="3"/>
              </p:cNvCxnSpPr>
              <p:nvPr/>
            </p:nvCxnSpPr>
            <p:spPr>
              <a:xfrm rot="5400000" flipH="1" flipV="1">
                <a:off x="5370298" y="2157139"/>
                <a:ext cx="654716" cy="165484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>
                <a:stCxn id="23" idx="6"/>
                <a:endCxn id="27" idx="2"/>
              </p:cNvCxnSpPr>
              <p:nvPr/>
            </p:nvCxnSpPr>
            <p:spPr>
              <a:xfrm>
                <a:off x="4902319" y="3389372"/>
                <a:ext cx="1914525" cy="66675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>
                <a:stCxn id="22" idx="7"/>
                <a:endCxn id="26" idx="3"/>
              </p:cNvCxnSpPr>
              <p:nvPr/>
            </p:nvCxnSpPr>
            <p:spPr>
              <a:xfrm rot="5400000" flipH="1" flipV="1">
                <a:off x="5522698" y="2604814"/>
                <a:ext cx="673766" cy="165484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>
                <a:stCxn id="22" idx="6"/>
                <a:endCxn id="27" idx="3"/>
              </p:cNvCxnSpPr>
              <p:nvPr/>
            </p:nvCxnSpPr>
            <p:spPr>
              <a:xfrm flipV="1">
                <a:off x="5064244" y="3533501"/>
                <a:ext cx="1784683" cy="31307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>
                <a:stCxn id="24" idx="6"/>
                <a:endCxn id="13" idx="1"/>
              </p:cNvCxnSpPr>
              <p:nvPr/>
            </p:nvCxnSpPr>
            <p:spPr>
              <a:xfrm>
                <a:off x="6559669" y="2160647"/>
                <a:ext cx="1575133" cy="417845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>
                <a:stCxn id="25" idx="6"/>
                <a:endCxn id="13" idx="2"/>
              </p:cNvCxnSpPr>
              <p:nvPr/>
            </p:nvCxnSpPr>
            <p:spPr>
              <a:xfrm>
                <a:off x="6712069" y="2579747"/>
                <a:ext cx="1390650" cy="76200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>
                <a:stCxn id="26" idx="6"/>
                <a:endCxn id="13" idx="2"/>
              </p:cNvCxnSpPr>
              <p:nvPr/>
            </p:nvCxnSpPr>
            <p:spPr>
              <a:xfrm flipV="1">
                <a:off x="6873994" y="2655947"/>
                <a:ext cx="1228725" cy="361950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>
                <a:stCxn id="27" idx="6"/>
                <a:endCxn id="13" idx="3"/>
              </p:cNvCxnSpPr>
              <p:nvPr/>
            </p:nvCxnSpPr>
            <p:spPr>
              <a:xfrm flipV="1">
                <a:off x="7035919" y="2733401"/>
                <a:ext cx="1098883" cy="722646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TextBox 9"/>
            <p:cNvSpPr txBox="1"/>
            <p:nvPr/>
          </p:nvSpPr>
          <p:spPr>
            <a:xfrm>
              <a:off x="7935692" y="2118958"/>
              <a:ext cx="35939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chemeClr val="bg1">
                      <a:lumMod val="75000"/>
                    </a:schemeClr>
                  </a:solidFill>
                </a:rPr>
                <a:t>V</a:t>
              </a:r>
              <a:endParaRPr lang="en-US" sz="2400" dirty="0">
                <a:solidFill>
                  <a:schemeClr val="bg1">
                    <a:lumMod val="75000"/>
                  </a:schemeClr>
                </a:solidFill>
                <a:latin typeface="cmsy10"/>
              </a:endParaRPr>
            </a:p>
          </p:txBody>
        </p:sp>
      </p:grpSp>
      <p:sp>
        <p:nvSpPr>
          <p:cNvPr id="59" name="TextBox 58"/>
          <p:cNvSpPr txBox="1"/>
          <p:nvPr/>
        </p:nvSpPr>
        <p:spPr>
          <a:xfrm>
            <a:off x="570094" y="1543477"/>
            <a:ext cx="6078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</a:rPr>
              <a:t>f</a:t>
            </a:r>
            <a:r>
              <a:rPr lang="en-US" sz="3200" dirty="0" smtClean="0"/>
              <a:t> =</a:t>
            </a:r>
            <a:endParaRPr lang="en-US" sz="3200" dirty="0"/>
          </a:p>
        </p:txBody>
      </p:sp>
      <p:pic>
        <p:nvPicPr>
          <p:cNvPr id="60" name="Picture 59" descr="Noise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734963" y="1163163"/>
            <a:ext cx="2323472" cy="1382464"/>
          </a:xfrm>
          <a:prstGeom prst="rect">
            <a:avLst/>
          </a:prstGeom>
        </p:spPr>
      </p:pic>
      <p:sp>
        <p:nvSpPr>
          <p:cNvPr id="61" name="TextBox 60"/>
          <p:cNvSpPr txBox="1"/>
          <p:nvPr/>
        </p:nvSpPr>
        <p:spPr>
          <a:xfrm>
            <a:off x="2431956" y="2952728"/>
            <a:ext cx="9797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B050"/>
                </a:solidFill>
                <a:latin typeface="Calibri"/>
              </a:rPr>
              <a:t>2</a:t>
            </a:r>
            <a:r>
              <a:rPr lang="en-US" sz="2000" baseline="30000" dirty="0" smtClean="0">
                <a:solidFill>
                  <a:srgbClr val="00B050"/>
                </a:solidFill>
                <a:latin typeface="Calibri"/>
              </a:rPr>
              <a:t>T   </a:t>
            </a:r>
            <a:r>
              <a:rPr lang="en-US" sz="2000" dirty="0" smtClean="0">
                <a:solidFill>
                  <a:srgbClr val="00B050"/>
                </a:solidFill>
              </a:rPr>
              <a:t>= </a:t>
            </a:r>
            <a:r>
              <a:rPr lang="en-US" sz="800" dirty="0" smtClean="0">
                <a:solidFill>
                  <a:srgbClr val="00B050"/>
                </a:solidFill>
              </a:rPr>
              <a:t> </a:t>
            </a:r>
            <a:r>
              <a:rPr lang="en-US" sz="2000" dirty="0" smtClean="0">
                <a:solidFill>
                  <a:srgbClr val="00B050"/>
                </a:solidFill>
              </a:rPr>
              <a:t> U</a:t>
            </a:r>
            <a:endParaRPr lang="en-US" sz="2000" baseline="30000" dirty="0">
              <a:solidFill>
                <a:srgbClr val="00B050"/>
              </a:solidFill>
              <a:latin typeface="Calibri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604" y="-60930"/>
            <a:ext cx="8600792" cy="863029"/>
          </a:xfrm>
        </p:spPr>
        <p:txBody>
          <a:bodyPr>
            <a:normAutofit/>
          </a:bodyPr>
          <a:lstStyle/>
          <a:p>
            <a:r>
              <a:rPr lang="en-US" dirty="0" smtClean="0"/>
              <a:t>Constructing Bumps from Expanders</a:t>
            </a:r>
            <a:endParaRPr lang="en-US" dirty="0"/>
          </a:p>
        </p:txBody>
      </p:sp>
      <p:cxnSp>
        <p:nvCxnSpPr>
          <p:cNvPr id="64" name="Straight Connector 63"/>
          <p:cNvCxnSpPr/>
          <p:nvPr/>
        </p:nvCxnSpPr>
        <p:spPr>
          <a:xfrm rot="5400000" flipH="1" flipV="1">
            <a:off x="1464875" y="1863306"/>
            <a:ext cx="2329128" cy="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Oval 68"/>
          <p:cNvSpPr/>
          <p:nvPr/>
        </p:nvSpPr>
        <p:spPr>
          <a:xfrm>
            <a:off x="3105509" y="759119"/>
            <a:ext cx="155276" cy="155276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/>
          <p:cNvSpPr/>
          <p:nvPr/>
        </p:nvSpPr>
        <p:spPr>
          <a:xfrm>
            <a:off x="3105509" y="948899"/>
            <a:ext cx="155276" cy="155276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3105509" y="1138681"/>
            <a:ext cx="155276" cy="155276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3105509" y="1328461"/>
            <a:ext cx="155276" cy="155276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3105509" y="1518244"/>
            <a:ext cx="155276" cy="155276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3105509" y="1708024"/>
            <a:ext cx="155276" cy="155276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>
            <a:off x="3105509" y="1897806"/>
            <a:ext cx="155276" cy="155276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3105509" y="2087586"/>
            <a:ext cx="155276" cy="155276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/>
          <p:cNvSpPr/>
          <p:nvPr/>
        </p:nvSpPr>
        <p:spPr>
          <a:xfrm>
            <a:off x="3105509" y="2285995"/>
            <a:ext cx="155276" cy="155276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/>
        </p:nvSpPr>
        <p:spPr>
          <a:xfrm>
            <a:off x="3105509" y="2475775"/>
            <a:ext cx="155276" cy="155276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/>
        </p:nvSpPr>
        <p:spPr>
          <a:xfrm>
            <a:off x="3105509" y="2665557"/>
            <a:ext cx="155276" cy="155276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80"/>
          <p:cNvSpPr/>
          <p:nvPr/>
        </p:nvSpPr>
        <p:spPr>
          <a:xfrm>
            <a:off x="3105509" y="2855337"/>
            <a:ext cx="155276" cy="155276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/>
          <p:cNvSpPr/>
          <p:nvPr/>
        </p:nvSpPr>
        <p:spPr>
          <a:xfrm>
            <a:off x="4528862" y="1147307"/>
            <a:ext cx="155276" cy="155276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val 82"/>
          <p:cNvSpPr/>
          <p:nvPr/>
        </p:nvSpPr>
        <p:spPr>
          <a:xfrm>
            <a:off x="4528862" y="1337089"/>
            <a:ext cx="155276" cy="155276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/>
          <p:cNvSpPr/>
          <p:nvPr/>
        </p:nvSpPr>
        <p:spPr>
          <a:xfrm>
            <a:off x="4528862" y="1526869"/>
            <a:ext cx="155276" cy="155276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val 84"/>
          <p:cNvSpPr/>
          <p:nvPr/>
        </p:nvSpPr>
        <p:spPr>
          <a:xfrm>
            <a:off x="4528862" y="1725278"/>
            <a:ext cx="155276" cy="155276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val 85"/>
          <p:cNvSpPr/>
          <p:nvPr/>
        </p:nvSpPr>
        <p:spPr>
          <a:xfrm>
            <a:off x="4528862" y="1915058"/>
            <a:ext cx="155276" cy="155276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/>
          <p:cNvSpPr/>
          <p:nvPr/>
        </p:nvSpPr>
        <p:spPr>
          <a:xfrm>
            <a:off x="4528862" y="2104840"/>
            <a:ext cx="155276" cy="155276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val 87"/>
          <p:cNvSpPr/>
          <p:nvPr/>
        </p:nvSpPr>
        <p:spPr>
          <a:xfrm>
            <a:off x="4528862" y="2294620"/>
            <a:ext cx="155276" cy="155276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1" name="Straight Connector 90"/>
          <p:cNvCxnSpPr>
            <a:stCxn id="69" idx="6"/>
            <a:endCxn id="84" idx="2"/>
          </p:cNvCxnSpPr>
          <p:nvPr/>
        </p:nvCxnSpPr>
        <p:spPr>
          <a:xfrm>
            <a:off x="3260785" y="836757"/>
            <a:ext cx="1268077" cy="76775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>
            <a:stCxn id="70" idx="6"/>
            <a:endCxn id="82" idx="2"/>
          </p:cNvCxnSpPr>
          <p:nvPr/>
        </p:nvCxnSpPr>
        <p:spPr>
          <a:xfrm>
            <a:off x="3260785" y="1026537"/>
            <a:ext cx="1268077" cy="19840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72" idx="6"/>
            <a:endCxn id="87" idx="2"/>
          </p:cNvCxnSpPr>
          <p:nvPr/>
        </p:nvCxnSpPr>
        <p:spPr>
          <a:xfrm>
            <a:off x="3260785" y="1216319"/>
            <a:ext cx="1268077" cy="966159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>
            <a:stCxn id="73" idx="6"/>
            <a:endCxn id="83" idx="2"/>
          </p:cNvCxnSpPr>
          <p:nvPr/>
        </p:nvCxnSpPr>
        <p:spPr>
          <a:xfrm>
            <a:off x="3260785" y="1406099"/>
            <a:ext cx="1268077" cy="862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>
            <a:stCxn id="74" idx="6"/>
            <a:endCxn id="86" idx="2"/>
          </p:cNvCxnSpPr>
          <p:nvPr/>
        </p:nvCxnSpPr>
        <p:spPr>
          <a:xfrm>
            <a:off x="3260785" y="1595882"/>
            <a:ext cx="1268077" cy="39681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>
            <a:stCxn id="75" idx="6"/>
            <a:endCxn id="88" idx="2"/>
          </p:cNvCxnSpPr>
          <p:nvPr/>
        </p:nvCxnSpPr>
        <p:spPr>
          <a:xfrm>
            <a:off x="3260785" y="1785662"/>
            <a:ext cx="1268077" cy="586596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>
            <a:stCxn id="76" idx="6"/>
            <a:endCxn id="85" idx="2"/>
          </p:cNvCxnSpPr>
          <p:nvPr/>
        </p:nvCxnSpPr>
        <p:spPr>
          <a:xfrm flipV="1">
            <a:off x="3260785" y="1802916"/>
            <a:ext cx="1268077" cy="17252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>
            <a:stCxn id="77" idx="6"/>
            <a:endCxn id="83" idx="2"/>
          </p:cNvCxnSpPr>
          <p:nvPr/>
        </p:nvCxnSpPr>
        <p:spPr>
          <a:xfrm flipV="1">
            <a:off x="3260785" y="1414727"/>
            <a:ext cx="1268077" cy="750497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>
            <a:stCxn id="78" idx="6"/>
            <a:endCxn id="85" idx="3"/>
          </p:cNvCxnSpPr>
          <p:nvPr/>
        </p:nvCxnSpPr>
        <p:spPr>
          <a:xfrm flipV="1">
            <a:off x="3260785" y="1857814"/>
            <a:ext cx="1290817" cy="505819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>
            <a:stCxn id="79" idx="6"/>
            <a:endCxn id="82" idx="3"/>
          </p:cNvCxnSpPr>
          <p:nvPr/>
        </p:nvCxnSpPr>
        <p:spPr>
          <a:xfrm flipV="1">
            <a:off x="3260785" y="1279843"/>
            <a:ext cx="1290817" cy="127357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>
            <a:stCxn id="80" idx="6"/>
            <a:endCxn id="87" idx="3"/>
          </p:cNvCxnSpPr>
          <p:nvPr/>
        </p:nvCxnSpPr>
        <p:spPr>
          <a:xfrm flipV="1">
            <a:off x="3260785" y="2237376"/>
            <a:ext cx="1290817" cy="505819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>
            <a:stCxn id="81" idx="6"/>
            <a:endCxn id="84" idx="3"/>
          </p:cNvCxnSpPr>
          <p:nvPr/>
        </p:nvCxnSpPr>
        <p:spPr>
          <a:xfrm flipV="1">
            <a:off x="3260785" y="1659405"/>
            <a:ext cx="1290817" cy="127357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>
            <a:off x="2631057" y="845388"/>
            <a:ext cx="569343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2631057" y="1026543"/>
            <a:ext cx="569343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2631057" y="1224950"/>
            <a:ext cx="569343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>
            <a:off x="2631057" y="1414731"/>
            <a:ext cx="569343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2631057" y="1604512"/>
            <a:ext cx="569343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>
            <a:off x="2631057" y="1785667"/>
            <a:ext cx="569343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>
            <a:off x="2631057" y="1984075"/>
            <a:ext cx="569343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2631057" y="2173856"/>
            <a:ext cx="569343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>
            <a:off x="2631057" y="2372263"/>
            <a:ext cx="569343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2631057" y="2553418"/>
            <a:ext cx="569343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>
            <a:off x="2631057" y="2751825"/>
            <a:ext cx="569343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2631057" y="2941606"/>
            <a:ext cx="569343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3364300" y="1656267"/>
            <a:ext cx="1067921" cy="369332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Expander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4778648" y="2031886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  <a:latin typeface="cmsy10"/>
              </a:rPr>
              <a:t>;</a:t>
            </a:r>
            <a:endParaRPr lang="en-US" sz="2000" dirty="0">
              <a:solidFill>
                <a:schemeClr val="bg1">
                  <a:lumMod val="65000"/>
                </a:schemeClr>
              </a:solidFill>
              <a:latin typeface="cmsy10"/>
            </a:endParaRPr>
          </a:p>
        </p:txBody>
      </p:sp>
      <p:sp>
        <p:nvSpPr>
          <p:cNvPr id="110" name="Content Placeholder 2"/>
          <p:cNvSpPr txBox="1">
            <a:spLocks/>
          </p:cNvSpPr>
          <p:nvPr/>
        </p:nvSpPr>
        <p:spPr>
          <a:xfrm>
            <a:off x="135802" y="3312543"/>
            <a:ext cx="8772808" cy="211048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Need map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mmi10"/>
                <a:ea typeface="+mn-ea"/>
                <a:cs typeface="+mn-cs"/>
              </a:rPr>
              <a:t>½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 2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msy10"/>
                <a:ea typeface="+mn-ea"/>
                <a:cs typeface="+mn-cs"/>
              </a:rPr>
              <a:t>!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mmi10"/>
                <a:ea typeface="+mn-ea"/>
                <a:cs typeface="+mn-cs"/>
              </a:rPr>
              <a:t>®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mmi10"/>
                <a:ea typeface="+mn-ea"/>
                <a:cs typeface="+mn-cs"/>
              </a:rPr>
              <a:t>¯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s.t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msy10"/>
                <a:ea typeface="+mn-ea"/>
                <a:cs typeface="+mn-cs"/>
              </a:rPr>
              <a:t>8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 2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msy10"/>
                <a:ea typeface="+mn-ea"/>
                <a:cs typeface="+mn-cs"/>
              </a:rPr>
              <a:t>!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{0,1} there is a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submodular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function f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 2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msy10"/>
                <a:ea typeface="+mn-ea"/>
                <a:cs typeface="+mn-cs"/>
              </a:rPr>
              <a:t>!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sbm10"/>
                <a:ea typeface="+mn-ea"/>
                <a:cs typeface="+mn-cs"/>
              </a:rPr>
              <a:t>R</a:t>
            </a:r>
            <a:r>
              <a:rPr kumimoji="0" lang="en-US" sz="3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s.t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b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(S)=0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msy10"/>
                <a:ea typeface="+mn-ea"/>
                <a:cs typeface="+mn-cs"/>
              </a:rPr>
              <a:t>)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mmi10"/>
                <a:ea typeface="+mn-ea"/>
                <a:cs typeface="+mn-cs"/>
              </a:rPr>
              <a:t>½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(S))=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mmi10"/>
                <a:ea typeface="+mn-ea"/>
                <a:cs typeface="+mn-cs"/>
              </a:rPr>
              <a:t>®	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and	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(S)=1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msy10"/>
                <a:ea typeface="+mn-ea"/>
                <a:cs typeface="+mn-cs"/>
              </a:rPr>
              <a:t>)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mmi10"/>
                <a:ea typeface="+mn-ea"/>
                <a:cs typeface="+mn-cs"/>
              </a:rPr>
              <a:t>½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(S))=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mmi10"/>
                <a:ea typeface="+mn-ea"/>
                <a:cs typeface="+mn-cs"/>
              </a:rPr>
              <a:t>¯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Use expander with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=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S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msy10"/>
                <a:ea typeface="+mn-ea"/>
                <a:cs typeface="+mn-cs"/>
              </a:rPr>
              <a:t>2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</a:t>
            </a:r>
            <a:r>
              <a:rPr kumimoji="0" lang="en-US" sz="32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set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mmi10"/>
                <a:ea typeface="+mn-ea"/>
                <a:cs typeface="+mn-cs"/>
              </a:rPr>
              <a:t>½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(S)=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mmi10"/>
                <a:ea typeface="+mn-ea"/>
                <a:cs typeface="+mn-cs"/>
              </a:rPr>
              <a:t>…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mmi10"/>
              <a:ea typeface="+mn-ea"/>
              <a:cs typeface="+mn-cs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6349043" y="4056644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~</a:t>
            </a:r>
            <a:endParaRPr lang="en-US" sz="2400" dirty="0">
              <a:solidFill>
                <a:srgbClr val="7030A0"/>
              </a:solidFill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2122100" y="4056644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~</a:t>
            </a:r>
            <a:endParaRPr lang="en-US" sz="2400" dirty="0">
              <a:solidFill>
                <a:srgbClr val="7030A0"/>
              </a:solidFill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5641676" y="3602004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~</a:t>
            </a:r>
            <a:endParaRPr lang="en-US" sz="2400" dirty="0">
              <a:solidFill>
                <a:srgbClr val="7030A0"/>
              </a:solidFill>
            </a:endParaRPr>
          </a:p>
        </p:txBody>
      </p:sp>
      <p:sp>
        <p:nvSpPr>
          <p:cNvPr id="134" name="Rectangle 133"/>
          <p:cNvSpPr/>
          <p:nvPr/>
        </p:nvSpPr>
        <p:spPr>
          <a:xfrm>
            <a:off x="4689695" y="4744016"/>
            <a:ext cx="3766242" cy="4707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TextBox 127"/>
          <p:cNvSpPr txBox="1"/>
          <p:nvPr/>
        </p:nvSpPr>
        <p:spPr>
          <a:xfrm>
            <a:off x="4435939" y="2408276"/>
            <a:ext cx="202869" cy="2605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V</a:t>
            </a:r>
            <a:endParaRPr lang="en-US" sz="2400" dirty="0">
              <a:solidFill>
                <a:schemeClr val="bg1">
                  <a:lumMod val="75000"/>
                </a:schemeClr>
              </a:solidFill>
              <a:latin typeface="cmsy1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Rectangle 104"/>
          <p:cNvSpPr/>
          <p:nvPr/>
        </p:nvSpPr>
        <p:spPr>
          <a:xfrm>
            <a:off x="126749" y="5241956"/>
            <a:ext cx="8941052" cy="1502876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1" name="Straight Connector 90"/>
          <p:cNvCxnSpPr>
            <a:stCxn id="69" idx="6"/>
            <a:endCxn id="84" idx="2"/>
          </p:cNvCxnSpPr>
          <p:nvPr/>
        </p:nvCxnSpPr>
        <p:spPr>
          <a:xfrm>
            <a:off x="3260785" y="836757"/>
            <a:ext cx="1268077" cy="76775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>
            <a:stCxn id="69" idx="5"/>
            <a:endCxn id="88" idx="2"/>
          </p:cNvCxnSpPr>
          <p:nvPr/>
        </p:nvCxnSpPr>
        <p:spPr>
          <a:xfrm rot="16200000" flipH="1">
            <a:off x="3143152" y="986547"/>
            <a:ext cx="1480603" cy="1290817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>
            <a:stCxn id="69" idx="5"/>
            <a:endCxn id="86" idx="2"/>
          </p:cNvCxnSpPr>
          <p:nvPr/>
        </p:nvCxnSpPr>
        <p:spPr>
          <a:xfrm rot="16200000" flipH="1">
            <a:off x="3332933" y="796766"/>
            <a:ext cx="1101041" cy="1290817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801" y="3312543"/>
            <a:ext cx="9008199" cy="365862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Need map </a:t>
            </a:r>
            <a:r>
              <a:rPr lang="en-US" dirty="0" smtClean="0">
                <a:solidFill>
                  <a:srgbClr val="FF0000"/>
                </a:solidFill>
                <a:latin typeface="cmmi10"/>
              </a:rPr>
              <a:t>½</a:t>
            </a:r>
            <a:r>
              <a:rPr lang="en-US" dirty="0" smtClean="0"/>
              <a:t> : 2</a:t>
            </a:r>
            <a:r>
              <a:rPr lang="en-US" baseline="30000" dirty="0" smtClean="0"/>
              <a:t>T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!</a:t>
            </a:r>
            <a:r>
              <a:rPr lang="en-US" dirty="0" smtClean="0"/>
              <a:t> 2</a:t>
            </a:r>
            <a:r>
              <a:rPr lang="en-US" baseline="30000" dirty="0" smtClean="0"/>
              <a:t>V</a:t>
            </a:r>
            <a:r>
              <a:rPr lang="en-US" dirty="0" smtClean="0"/>
              <a:t> and </a:t>
            </a:r>
            <a:r>
              <a:rPr lang="en-US" dirty="0" smtClean="0">
                <a:latin typeface="cmmi10"/>
              </a:rPr>
              <a:t>®</a:t>
            </a:r>
            <a:r>
              <a:rPr lang="en-US" sz="2800" dirty="0" smtClean="0"/>
              <a:t>&lt;</a:t>
            </a:r>
            <a:r>
              <a:rPr lang="en-US" dirty="0" smtClean="0">
                <a:latin typeface="cmmi10"/>
              </a:rPr>
              <a:t>¯</a:t>
            </a:r>
            <a:r>
              <a:rPr lang="en-US" dirty="0" smtClean="0"/>
              <a:t>  </a:t>
            </a:r>
            <a:r>
              <a:rPr lang="en-US" dirty="0" err="1" smtClean="0"/>
              <a:t>s.t</a:t>
            </a:r>
            <a:r>
              <a:rPr lang="en-US" dirty="0" smtClean="0"/>
              <a:t>. </a:t>
            </a:r>
            <a:r>
              <a:rPr lang="en-US" dirty="0" smtClean="0">
                <a:latin typeface="cmsy10"/>
              </a:rPr>
              <a:t>8</a:t>
            </a:r>
            <a:r>
              <a:rPr lang="en-US" dirty="0" smtClean="0">
                <a:solidFill>
                  <a:srgbClr val="0070C0"/>
                </a:solidFill>
              </a:rPr>
              <a:t>f</a:t>
            </a:r>
            <a:r>
              <a:rPr lang="en-US" dirty="0" smtClean="0"/>
              <a:t> : 2</a:t>
            </a:r>
            <a:r>
              <a:rPr lang="en-US" baseline="30000" dirty="0" smtClean="0"/>
              <a:t>T</a:t>
            </a:r>
            <a:r>
              <a:rPr lang="en-US" dirty="0" smtClean="0">
                <a:latin typeface="cmsy10"/>
              </a:rPr>
              <a:t>!</a:t>
            </a:r>
            <a:r>
              <a:rPr lang="en-US" dirty="0" smtClean="0"/>
              <a:t>{0,1}</a:t>
            </a:r>
            <a:br>
              <a:rPr lang="en-US" dirty="0" smtClean="0"/>
            </a:br>
            <a:r>
              <a:rPr lang="en-US" dirty="0" smtClean="0"/>
              <a:t>there is a </a:t>
            </a:r>
            <a:r>
              <a:rPr lang="en-US" dirty="0" err="1" smtClean="0">
                <a:solidFill>
                  <a:srgbClr val="7030A0"/>
                </a:solidFill>
              </a:rPr>
              <a:t>submodular</a:t>
            </a:r>
            <a:r>
              <a:rPr lang="en-US" dirty="0" smtClean="0">
                <a:solidFill>
                  <a:srgbClr val="7030A0"/>
                </a:solidFill>
              </a:rPr>
              <a:t> function f</a:t>
            </a:r>
            <a:r>
              <a:rPr lang="en-US" dirty="0" smtClean="0"/>
              <a:t> : 2</a:t>
            </a:r>
            <a:r>
              <a:rPr lang="en-US" baseline="30000" dirty="0" smtClean="0"/>
              <a:t>V</a:t>
            </a:r>
            <a:r>
              <a:rPr lang="en-US" dirty="0" smtClean="0">
                <a:latin typeface="cmsy10"/>
              </a:rPr>
              <a:t>!</a:t>
            </a:r>
            <a:r>
              <a:rPr lang="en-US" dirty="0" smtClean="0">
                <a:latin typeface="msbm10"/>
              </a:rPr>
              <a:t>R</a:t>
            </a:r>
            <a:r>
              <a:rPr lang="en-US" baseline="-25000" dirty="0" smtClean="0"/>
              <a:t>+</a:t>
            </a:r>
            <a:r>
              <a:rPr lang="en-US" dirty="0" smtClean="0"/>
              <a:t> </a:t>
            </a:r>
            <a:r>
              <a:rPr lang="en-US" dirty="0" err="1" smtClean="0"/>
              <a:t>s.t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f</a:t>
            </a:r>
            <a:r>
              <a:rPr lang="en-US" dirty="0" smtClean="0"/>
              <a:t>(S)=0 </a:t>
            </a:r>
            <a:r>
              <a:rPr lang="en-US" dirty="0" smtClean="0">
                <a:latin typeface="cmsy10"/>
              </a:rPr>
              <a:t>)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7030A0"/>
                </a:solidFill>
              </a:rPr>
              <a:t>f</a:t>
            </a:r>
            <a:r>
              <a:rPr lang="en-US" dirty="0" smtClean="0"/>
              <a:t>(</a:t>
            </a:r>
            <a:r>
              <a:rPr lang="en-US" dirty="0" smtClean="0">
                <a:latin typeface="cmmi10"/>
              </a:rPr>
              <a:t>½</a:t>
            </a:r>
            <a:r>
              <a:rPr lang="en-US" dirty="0" smtClean="0"/>
              <a:t>(S))=</a:t>
            </a:r>
            <a:r>
              <a:rPr lang="en-US" dirty="0" smtClean="0">
                <a:latin typeface="cmmi10"/>
              </a:rPr>
              <a:t>®	 </a:t>
            </a:r>
            <a:r>
              <a:rPr lang="en-US" dirty="0" smtClean="0"/>
              <a:t>and	 </a:t>
            </a:r>
            <a:r>
              <a:rPr lang="en-US" dirty="0" smtClean="0">
                <a:solidFill>
                  <a:srgbClr val="0070C0"/>
                </a:solidFill>
              </a:rPr>
              <a:t>f</a:t>
            </a:r>
            <a:r>
              <a:rPr lang="en-US" dirty="0" smtClean="0"/>
              <a:t>(S)=1 </a:t>
            </a:r>
            <a:r>
              <a:rPr lang="en-US" dirty="0" smtClean="0">
                <a:latin typeface="cmsy10"/>
              </a:rPr>
              <a:t>)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7030A0"/>
                </a:solidFill>
              </a:rPr>
              <a:t>f</a:t>
            </a:r>
            <a:r>
              <a:rPr lang="en-US" dirty="0" smtClean="0"/>
              <a:t>(</a:t>
            </a:r>
            <a:r>
              <a:rPr lang="en-US" dirty="0" smtClean="0">
                <a:latin typeface="cmmi10"/>
              </a:rPr>
              <a:t>½</a:t>
            </a:r>
            <a:r>
              <a:rPr lang="en-US" dirty="0" smtClean="0"/>
              <a:t>(S))=</a:t>
            </a:r>
            <a:r>
              <a:rPr lang="en-US" dirty="0" smtClean="0">
                <a:latin typeface="cmmi10"/>
              </a:rPr>
              <a:t>¯</a:t>
            </a:r>
          </a:p>
          <a:p>
            <a:r>
              <a:rPr lang="en-US" dirty="0" smtClean="0"/>
              <a:t>Use expander with </a:t>
            </a:r>
            <a:r>
              <a:rPr lang="en-US" dirty="0" smtClean="0">
                <a:solidFill>
                  <a:srgbClr val="00B050"/>
                </a:solidFill>
                <a:latin typeface="Calibri"/>
              </a:rPr>
              <a:t>U</a:t>
            </a:r>
            <a:r>
              <a:rPr lang="en-US" dirty="0" smtClean="0">
                <a:latin typeface="Calibri"/>
              </a:rPr>
              <a:t>=</a:t>
            </a:r>
            <a:r>
              <a:rPr lang="en-US" dirty="0" smtClean="0">
                <a:solidFill>
                  <a:srgbClr val="00B050"/>
                </a:solidFill>
                <a:latin typeface="Calibri"/>
              </a:rPr>
              <a:t>2</a:t>
            </a:r>
            <a:r>
              <a:rPr lang="en-US" baseline="30000" dirty="0" smtClean="0">
                <a:solidFill>
                  <a:srgbClr val="00B050"/>
                </a:solidFill>
                <a:latin typeface="Calibri"/>
              </a:rPr>
              <a:t>T</a:t>
            </a:r>
            <a:r>
              <a:rPr lang="en-US" dirty="0" smtClean="0"/>
              <a:t>.</a:t>
            </a:r>
            <a:r>
              <a:rPr lang="en-US" dirty="0" smtClean="0">
                <a:solidFill>
                  <a:srgbClr val="00B050"/>
                </a:solidFill>
                <a:latin typeface="Calibri"/>
              </a:rPr>
              <a:t> </a:t>
            </a:r>
            <a:r>
              <a:rPr lang="en-US" dirty="0" smtClean="0"/>
              <a:t>For S</a:t>
            </a:r>
            <a:r>
              <a:rPr lang="en-US" dirty="0" smtClean="0">
                <a:latin typeface="cmsy10"/>
              </a:rPr>
              <a:t>2</a:t>
            </a:r>
            <a:r>
              <a:rPr lang="en-US" dirty="0" smtClean="0">
                <a:solidFill>
                  <a:srgbClr val="00B050"/>
                </a:solidFill>
                <a:latin typeface="Calibri"/>
              </a:rPr>
              <a:t>2</a:t>
            </a:r>
            <a:r>
              <a:rPr lang="en-US" baseline="30000" dirty="0" smtClean="0">
                <a:solidFill>
                  <a:srgbClr val="00B050"/>
                </a:solidFill>
                <a:latin typeface="Calibri"/>
              </a:rPr>
              <a:t>T</a:t>
            </a:r>
            <a:r>
              <a:rPr lang="en-US" dirty="0" smtClean="0"/>
              <a:t>, set </a:t>
            </a:r>
            <a:r>
              <a:rPr lang="en-US" dirty="0" smtClean="0">
                <a:latin typeface="cmmi10"/>
              </a:rPr>
              <a:t>½</a:t>
            </a:r>
            <a:r>
              <a:rPr lang="en-US" dirty="0" smtClean="0"/>
              <a:t>(S)=</a:t>
            </a:r>
            <a:r>
              <a:rPr lang="en-US" dirty="0" smtClean="0">
                <a:latin typeface="cmmi10"/>
              </a:rPr>
              <a:t>¡</a:t>
            </a:r>
            <a:r>
              <a:rPr lang="en-US" sz="1400" dirty="0" smtClean="0">
                <a:latin typeface="cmmi10"/>
              </a:rPr>
              <a:t> </a:t>
            </a:r>
            <a:r>
              <a:rPr lang="en-US" dirty="0" smtClean="0"/>
              <a:t>(S)</a:t>
            </a:r>
          </a:p>
          <a:p>
            <a:r>
              <a:rPr lang="en-US" b="1" dirty="0" smtClean="0"/>
              <a:t>Theorem: </a:t>
            </a:r>
            <a:r>
              <a:rPr lang="en-US" dirty="0" smtClean="0"/>
              <a:t>Using expanders, a map </a:t>
            </a:r>
            <a:r>
              <a:rPr lang="en-US" dirty="0" smtClean="0">
                <a:solidFill>
                  <a:srgbClr val="FF0000"/>
                </a:solidFill>
                <a:latin typeface="cmmi10"/>
              </a:rPr>
              <a:t>½</a:t>
            </a:r>
            <a:r>
              <a:rPr lang="en-US" dirty="0" smtClean="0"/>
              <a:t> exists with</a:t>
            </a:r>
            <a:br>
              <a:rPr lang="en-US" dirty="0" smtClean="0"/>
            </a:br>
            <a:r>
              <a:rPr lang="en-US" dirty="0" smtClean="0"/>
              <a:t>|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V</a:t>
            </a:r>
            <a:r>
              <a:rPr lang="en-US" dirty="0" smtClean="0"/>
              <a:t>|=n, |</a:t>
            </a:r>
            <a:r>
              <a:rPr lang="en-US" dirty="0" smtClean="0">
                <a:solidFill>
                  <a:srgbClr val="00B050"/>
                </a:solidFill>
              </a:rPr>
              <a:t>T</a:t>
            </a:r>
            <a:r>
              <a:rPr lang="en-US" dirty="0" smtClean="0"/>
              <a:t>|=</a:t>
            </a:r>
            <a:r>
              <a:rPr lang="en-US" dirty="0" smtClean="0">
                <a:latin typeface="Symbol"/>
                <a:sym typeface="Symbol"/>
              </a:rPr>
              <a:t></a:t>
            </a:r>
            <a:r>
              <a:rPr lang="en-US" dirty="0" smtClean="0"/>
              <a:t>(log</a:t>
            </a:r>
            <a:r>
              <a:rPr lang="en-US" baseline="30000" dirty="0" smtClean="0"/>
              <a:t>2 </a:t>
            </a:r>
            <a:r>
              <a:rPr lang="en-US" dirty="0" smtClean="0"/>
              <a:t>n), </a:t>
            </a:r>
            <a:r>
              <a:rPr lang="en-US" dirty="0" smtClean="0">
                <a:latin typeface="cmmi10"/>
              </a:rPr>
              <a:t>®</a:t>
            </a:r>
            <a:r>
              <a:rPr lang="en-US" dirty="0" smtClean="0"/>
              <a:t>=log</a:t>
            </a:r>
            <a:r>
              <a:rPr lang="en-US" baseline="30000" dirty="0" smtClean="0"/>
              <a:t>2</a:t>
            </a:r>
            <a:r>
              <a:rPr lang="en-US" dirty="0" smtClean="0"/>
              <a:t> n, and </a:t>
            </a:r>
            <a:r>
              <a:rPr lang="en-US" dirty="0" smtClean="0">
                <a:latin typeface="cmmi10"/>
              </a:rPr>
              <a:t>¯</a:t>
            </a:r>
            <a:r>
              <a:rPr lang="en-US" dirty="0" smtClean="0"/>
              <a:t>=n</a:t>
            </a:r>
            <a:r>
              <a:rPr lang="en-US" baseline="30000" dirty="0" smtClean="0"/>
              <a:t>1/3</a:t>
            </a:r>
            <a:r>
              <a:rPr lang="en-US" dirty="0" smtClean="0"/>
              <a:t>.</a:t>
            </a:r>
          </a:p>
          <a:p>
            <a:pPr>
              <a:spcBef>
                <a:spcPts val="300"/>
              </a:spcBef>
            </a:pPr>
            <a:r>
              <a:rPr lang="en-US" b="1" spc="-170" dirty="0" smtClean="0"/>
              <a:t>Corollary:</a:t>
            </a:r>
            <a:r>
              <a:rPr lang="en-US" sz="3000" spc="-170" dirty="0" smtClean="0">
                <a:latin typeface="cmmi10"/>
              </a:rPr>
              <a:t> </a:t>
            </a:r>
            <a:r>
              <a:rPr lang="en-US" spc="-170" dirty="0" smtClean="0"/>
              <a:t>Learning </a:t>
            </a:r>
            <a:r>
              <a:rPr lang="en-US" spc="-170" dirty="0" err="1" smtClean="0"/>
              <a:t>submodular</a:t>
            </a:r>
            <a:r>
              <a:rPr lang="en-US" spc="-170" dirty="0" smtClean="0"/>
              <a:t> functions</a:t>
            </a:r>
            <a:r>
              <a:rPr lang="en-US" sz="3000" spc="-170" dirty="0" smtClean="0"/>
              <a:t> has error </a:t>
            </a:r>
            <a:r>
              <a:rPr lang="en-US" sz="3000" spc="-170" dirty="0" smtClean="0">
                <a:latin typeface="Symbol"/>
                <a:sym typeface="Symbol"/>
              </a:rPr>
              <a:t></a:t>
            </a:r>
            <a:r>
              <a:rPr lang="en-US" sz="3000" spc="-170" dirty="0" smtClean="0"/>
              <a:t>(n</a:t>
            </a:r>
            <a:r>
              <a:rPr lang="en-US" sz="3000" spc="-170" baseline="30000" dirty="0" smtClean="0"/>
              <a:t>1/3</a:t>
            </a:r>
            <a:r>
              <a:rPr lang="en-US" sz="3000" spc="-170" dirty="0" smtClean="0"/>
              <a:t>)</a:t>
            </a:r>
            <a:endParaRPr lang="en-US" sz="3000" spc="-170" dirty="0" smtClean="0">
              <a:latin typeface="cmmi10"/>
            </a:endParaRPr>
          </a:p>
        </p:txBody>
      </p:sp>
      <p:grpSp>
        <p:nvGrpSpPr>
          <p:cNvPr id="4" name="Group 54"/>
          <p:cNvGrpSpPr/>
          <p:nvPr/>
        </p:nvGrpSpPr>
        <p:grpSpPr>
          <a:xfrm>
            <a:off x="4778648" y="691601"/>
            <a:ext cx="4075180" cy="1740395"/>
            <a:chOff x="1155033" y="715215"/>
            <a:chExt cx="7219427" cy="3083215"/>
          </a:xfrm>
        </p:grpSpPr>
        <p:grpSp>
          <p:nvGrpSpPr>
            <p:cNvPr id="5" name="Group 54"/>
            <p:cNvGrpSpPr/>
            <p:nvPr/>
          </p:nvGrpSpPr>
          <p:grpSpPr>
            <a:xfrm>
              <a:off x="1330665" y="715215"/>
              <a:ext cx="7043795" cy="2655026"/>
              <a:chOff x="968494" y="1536759"/>
              <a:chExt cx="7353300" cy="2428875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968494" y="3527484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2178169" y="245115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8102719" y="254640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2340094" y="287025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2492494" y="330840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2654419" y="374655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4054594" y="153675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4216519" y="195585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4368919" y="239400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4530844" y="283215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4845169" y="3737034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4683244" y="3279834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6340594" y="205110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6492994" y="247020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6654919" y="290835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Oval 26"/>
              <p:cNvSpPr/>
              <p:nvPr/>
            </p:nvSpPr>
            <p:spPr>
              <a:xfrm>
                <a:off x="6816844" y="3346509"/>
                <a:ext cx="219075" cy="219075"/>
              </a:xfrm>
              <a:prstGeom prst="ellips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8" name="Straight Connector 27"/>
              <p:cNvCxnSpPr>
                <a:stCxn id="11" idx="7"/>
                <a:endCxn id="12" idx="3"/>
              </p:cNvCxnSpPr>
              <p:nvPr/>
            </p:nvCxnSpPr>
            <p:spPr>
              <a:xfrm rot="5400000" flipH="1" flipV="1">
                <a:off x="1222161" y="2571476"/>
                <a:ext cx="921416" cy="1054766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>
                <a:stCxn id="11" idx="6"/>
                <a:endCxn id="15" idx="3"/>
              </p:cNvCxnSpPr>
              <p:nvPr/>
            </p:nvCxnSpPr>
            <p:spPr>
              <a:xfrm flipV="1">
                <a:off x="1187569" y="3057251"/>
                <a:ext cx="1184608" cy="57977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>
                <a:stCxn id="11" idx="6"/>
                <a:endCxn id="16" idx="2"/>
              </p:cNvCxnSpPr>
              <p:nvPr/>
            </p:nvCxnSpPr>
            <p:spPr>
              <a:xfrm flipV="1">
                <a:off x="1187569" y="3417947"/>
                <a:ext cx="1304925" cy="219075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>
                <a:stCxn id="11" idx="5"/>
                <a:endCxn id="17" idx="2"/>
              </p:cNvCxnSpPr>
              <p:nvPr/>
            </p:nvCxnSpPr>
            <p:spPr>
              <a:xfrm rot="16200000" flipH="1">
                <a:off x="1834142" y="3035819"/>
                <a:ext cx="141621" cy="1498933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>
                <a:stCxn id="12" idx="7"/>
                <a:endCxn id="18" idx="2"/>
              </p:cNvCxnSpPr>
              <p:nvPr/>
            </p:nvCxnSpPr>
            <p:spPr>
              <a:xfrm rot="5400000" flipH="1" flipV="1">
                <a:off x="2791405" y="1220054"/>
                <a:ext cx="836945" cy="1689433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>
                <a:stCxn id="12" idx="6"/>
                <a:endCxn id="19" idx="2"/>
              </p:cNvCxnSpPr>
              <p:nvPr/>
            </p:nvCxnSpPr>
            <p:spPr>
              <a:xfrm flipV="1">
                <a:off x="2397244" y="2065397"/>
                <a:ext cx="1819275" cy="495300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>
                <a:stCxn id="12" idx="5"/>
                <a:endCxn id="20" idx="2"/>
              </p:cNvCxnSpPr>
              <p:nvPr/>
            </p:nvCxnSpPr>
            <p:spPr>
              <a:xfrm rot="5400000" flipH="1" flipV="1">
                <a:off x="3299738" y="1568970"/>
                <a:ext cx="134604" cy="2003758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>
                <a:stCxn id="15" idx="7"/>
                <a:endCxn id="18" idx="3"/>
              </p:cNvCxnSpPr>
              <p:nvPr/>
            </p:nvCxnSpPr>
            <p:spPr>
              <a:xfrm rot="5400000" flipH="1" flipV="1">
                <a:off x="2717586" y="1533252"/>
                <a:ext cx="1178591" cy="155959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>
                <a:stCxn id="15" idx="6"/>
                <a:endCxn id="21" idx="2"/>
              </p:cNvCxnSpPr>
              <p:nvPr/>
            </p:nvCxnSpPr>
            <p:spPr>
              <a:xfrm flipV="1">
                <a:off x="2559169" y="2941697"/>
                <a:ext cx="1971675" cy="38100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>
                <a:stCxn id="15" idx="5"/>
                <a:endCxn id="23" idx="2"/>
              </p:cNvCxnSpPr>
              <p:nvPr/>
            </p:nvCxnSpPr>
            <p:spPr>
              <a:xfrm rot="16200000" flipH="1">
                <a:off x="3439105" y="2145232"/>
                <a:ext cx="332121" cy="2156158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>
                <a:stCxn id="16" idx="7"/>
                <a:endCxn id="19" idx="3"/>
              </p:cNvCxnSpPr>
              <p:nvPr/>
            </p:nvCxnSpPr>
            <p:spPr>
              <a:xfrm rot="5400000" flipH="1" flipV="1">
                <a:off x="2865224" y="1957114"/>
                <a:ext cx="1197641" cy="1569116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>
                <a:stCxn id="16" idx="6"/>
                <a:endCxn id="21" idx="3"/>
              </p:cNvCxnSpPr>
              <p:nvPr/>
            </p:nvCxnSpPr>
            <p:spPr>
              <a:xfrm flipV="1">
                <a:off x="2711569" y="3019151"/>
                <a:ext cx="1851358" cy="398796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>
                <a:stCxn id="16" idx="5"/>
                <a:endCxn id="22" idx="2"/>
              </p:cNvCxnSpPr>
              <p:nvPr/>
            </p:nvCxnSpPr>
            <p:spPr>
              <a:xfrm rot="16200000" flipH="1">
                <a:off x="3586742" y="2588144"/>
                <a:ext cx="351171" cy="2165683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>
                <a:stCxn id="17" idx="7"/>
                <a:endCxn id="20" idx="3"/>
              </p:cNvCxnSpPr>
              <p:nvPr/>
            </p:nvCxnSpPr>
            <p:spPr>
              <a:xfrm rot="5400000" flipH="1" flipV="1">
                <a:off x="3022386" y="2400027"/>
                <a:ext cx="1197641" cy="155959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>
                <a:stCxn id="17" idx="6"/>
                <a:endCxn id="22" idx="3"/>
              </p:cNvCxnSpPr>
              <p:nvPr/>
            </p:nvCxnSpPr>
            <p:spPr>
              <a:xfrm>
                <a:off x="2873494" y="3856097"/>
                <a:ext cx="2003758" cy="67929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>
                <a:stCxn id="18" idx="6"/>
                <a:endCxn id="24" idx="1"/>
              </p:cNvCxnSpPr>
              <p:nvPr/>
            </p:nvCxnSpPr>
            <p:spPr>
              <a:xfrm>
                <a:off x="4273669" y="1646297"/>
                <a:ext cx="2099008" cy="436895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>
                <a:stCxn id="18" idx="5"/>
                <a:endCxn id="25" idx="1"/>
              </p:cNvCxnSpPr>
              <p:nvPr/>
            </p:nvCxnSpPr>
            <p:spPr>
              <a:xfrm rot="16200000" flipH="1">
                <a:off x="4994061" y="971275"/>
                <a:ext cx="778541" cy="228349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>
                <a:stCxn id="19" idx="6"/>
                <a:endCxn id="24" idx="2"/>
              </p:cNvCxnSpPr>
              <p:nvPr/>
            </p:nvCxnSpPr>
            <p:spPr>
              <a:xfrm>
                <a:off x="4435594" y="2065397"/>
                <a:ext cx="1905000" cy="95250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>
                <a:stCxn id="19" idx="5"/>
                <a:endCxn id="26" idx="1"/>
              </p:cNvCxnSpPr>
              <p:nvPr/>
            </p:nvCxnSpPr>
            <p:spPr>
              <a:xfrm rot="16200000" flipH="1">
                <a:off x="5146461" y="1399900"/>
                <a:ext cx="797591" cy="228349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>
                <a:stCxn id="20" idx="6"/>
                <a:endCxn id="25" idx="2"/>
              </p:cNvCxnSpPr>
              <p:nvPr/>
            </p:nvCxnSpPr>
            <p:spPr>
              <a:xfrm>
                <a:off x="4587994" y="2503547"/>
                <a:ext cx="1905000" cy="76200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>
                <a:stCxn id="20" idx="5"/>
                <a:endCxn id="26" idx="2"/>
              </p:cNvCxnSpPr>
              <p:nvPr/>
            </p:nvCxnSpPr>
            <p:spPr>
              <a:xfrm rot="16200000" flipH="1">
                <a:off x="5386967" y="1749945"/>
                <a:ext cx="436896" cy="2099008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>
                <a:stCxn id="21" idx="7"/>
                <a:endCxn id="24" idx="3"/>
              </p:cNvCxnSpPr>
              <p:nvPr/>
            </p:nvCxnSpPr>
            <p:spPr>
              <a:xfrm rot="5400000" flipH="1" flipV="1">
                <a:off x="5232186" y="1723752"/>
                <a:ext cx="626141" cy="165484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>
                <a:stCxn id="21" idx="6"/>
                <a:endCxn id="27" idx="1"/>
              </p:cNvCxnSpPr>
              <p:nvPr/>
            </p:nvCxnSpPr>
            <p:spPr>
              <a:xfrm>
                <a:off x="4749919" y="2941697"/>
                <a:ext cx="2099008" cy="436895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>
                <a:stCxn id="23" idx="7"/>
                <a:endCxn id="25" idx="3"/>
              </p:cNvCxnSpPr>
              <p:nvPr/>
            </p:nvCxnSpPr>
            <p:spPr>
              <a:xfrm rot="5400000" flipH="1" flipV="1">
                <a:off x="5370298" y="2157139"/>
                <a:ext cx="654716" cy="165484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>
                <a:stCxn id="23" idx="6"/>
                <a:endCxn id="27" idx="2"/>
              </p:cNvCxnSpPr>
              <p:nvPr/>
            </p:nvCxnSpPr>
            <p:spPr>
              <a:xfrm>
                <a:off x="4902319" y="3389372"/>
                <a:ext cx="1914525" cy="66675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>
                <a:stCxn id="22" idx="7"/>
                <a:endCxn id="26" idx="3"/>
              </p:cNvCxnSpPr>
              <p:nvPr/>
            </p:nvCxnSpPr>
            <p:spPr>
              <a:xfrm rot="5400000" flipH="1" flipV="1">
                <a:off x="5522698" y="2604814"/>
                <a:ext cx="673766" cy="165484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>
                <a:stCxn id="22" idx="6"/>
                <a:endCxn id="27" idx="3"/>
              </p:cNvCxnSpPr>
              <p:nvPr/>
            </p:nvCxnSpPr>
            <p:spPr>
              <a:xfrm flipV="1">
                <a:off x="5064244" y="3533501"/>
                <a:ext cx="1784683" cy="31307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>
                <a:stCxn id="24" idx="6"/>
                <a:endCxn id="13" idx="1"/>
              </p:cNvCxnSpPr>
              <p:nvPr/>
            </p:nvCxnSpPr>
            <p:spPr>
              <a:xfrm>
                <a:off x="6559669" y="2160647"/>
                <a:ext cx="1575133" cy="417845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>
                <a:stCxn id="25" idx="6"/>
                <a:endCxn id="13" idx="2"/>
              </p:cNvCxnSpPr>
              <p:nvPr/>
            </p:nvCxnSpPr>
            <p:spPr>
              <a:xfrm>
                <a:off x="6712069" y="2579747"/>
                <a:ext cx="1390650" cy="76200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/>
              <p:cNvCxnSpPr>
                <a:stCxn id="26" idx="6"/>
                <a:endCxn id="13" idx="2"/>
              </p:cNvCxnSpPr>
              <p:nvPr/>
            </p:nvCxnSpPr>
            <p:spPr>
              <a:xfrm flipV="1">
                <a:off x="6873994" y="2655947"/>
                <a:ext cx="1228725" cy="361950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>
                <a:stCxn id="27" idx="6"/>
                <a:endCxn id="13" idx="3"/>
              </p:cNvCxnSpPr>
              <p:nvPr/>
            </p:nvCxnSpPr>
            <p:spPr>
              <a:xfrm flipV="1">
                <a:off x="7035919" y="2733401"/>
                <a:ext cx="1098883" cy="722646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TextBox 7"/>
            <p:cNvSpPr txBox="1"/>
            <p:nvPr/>
          </p:nvSpPr>
          <p:spPr>
            <a:xfrm>
              <a:off x="1155033" y="3089611"/>
              <a:ext cx="554332" cy="7088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chemeClr val="bg1">
                      <a:lumMod val="65000"/>
                    </a:schemeClr>
                  </a:solidFill>
                  <a:latin typeface="cmsy10"/>
                </a:rPr>
                <a:t>;</a:t>
              </a:r>
              <a:endParaRPr lang="en-US" sz="2000" dirty="0">
                <a:solidFill>
                  <a:schemeClr val="bg1">
                    <a:lumMod val="65000"/>
                  </a:schemeClr>
                </a:solidFill>
                <a:latin typeface="cmsy1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935692" y="2118959"/>
              <a:ext cx="35939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chemeClr val="bg1">
                      <a:lumMod val="75000"/>
                    </a:schemeClr>
                  </a:solidFill>
                </a:rPr>
                <a:t>V</a:t>
              </a:r>
              <a:endParaRPr lang="en-US" sz="2400" dirty="0">
                <a:solidFill>
                  <a:schemeClr val="bg1">
                    <a:lumMod val="75000"/>
                  </a:schemeClr>
                </a:solidFill>
                <a:latin typeface="cmsy10"/>
              </a:endParaRPr>
            </a:p>
          </p:txBody>
        </p:sp>
      </p:grpSp>
      <p:sp>
        <p:nvSpPr>
          <p:cNvPr id="59" name="TextBox 58"/>
          <p:cNvSpPr txBox="1"/>
          <p:nvPr/>
        </p:nvSpPr>
        <p:spPr>
          <a:xfrm>
            <a:off x="570094" y="1543477"/>
            <a:ext cx="6078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</a:rPr>
              <a:t>f</a:t>
            </a:r>
            <a:r>
              <a:rPr lang="en-US" sz="3200" dirty="0" smtClean="0"/>
              <a:t> =</a:t>
            </a:r>
            <a:endParaRPr lang="en-US" sz="3200" dirty="0"/>
          </a:p>
        </p:txBody>
      </p:sp>
      <p:pic>
        <p:nvPicPr>
          <p:cNvPr id="60" name="Picture 59" descr="Noise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734963" y="1163163"/>
            <a:ext cx="2323472" cy="1382464"/>
          </a:xfrm>
          <a:prstGeom prst="rect">
            <a:avLst/>
          </a:prstGeom>
        </p:spPr>
      </p:pic>
      <p:sp>
        <p:nvSpPr>
          <p:cNvPr id="61" name="TextBox 60"/>
          <p:cNvSpPr txBox="1"/>
          <p:nvPr/>
        </p:nvSpPr>
        <p:spPr>
          <a:xfrm>
            <a:off x="2431956" y="2952728"/>
            <a:ext cx="9797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B050"/>
                </a:solidFill>
                <a:latin typeface="Calibri"/>
              </a:rPr>
              <a:t>2</a:t>
            </a:r>
            <a:r>
              <a:rPr lang="en-US" sz="2000" baseline="30000" dirty="0" smtClean="0">
                <a:solidFill>
                  <a:srgbClr val="00B050"/>
                </a:solidFill>
                <a:latin typeface="Calibri"/>
              </a:rPr>
              <a:t>T   </a:t>
            </a:r>
            <a:r>
              <a:rPr lang="en-US" sz="2000" dirty="0" smtClean="0">
                <a:solidFill>
                  <a:srgbClr val="00B050"/>
                </a:solidFill>
              </a:rPr>
              <a:t>= </a:t>
            </a:r>
            <a:r>
              <a:rPr lang="en-US" sz="800" dirty="0" smtClean="0">
                <a:solidFill>
                  <a:srgbClr val="00B050"/>
                </a:solidFill>
              </a:rPr>
              <a:t> </a:t>
            </a:r>
            <a:r>
              <a:rPr lang="en-US" sz="2000" dirty="0" smtClean="0">
                <a:solidFill>
                  <a:srgbClr val="00B050"/>
                </a:solidFill>
              </a:rPr>
              <a:t> U</a:t>
            </a:r>
            <a:endParaRPr lang="en-US" sz="2000" baseline="30000" dirty="0">
              <a:solidFill>
                <a:srgbClr val="00B050"/>
              </a:solidFill>
              <a:latin typeface="Calibri"/>
            </a:endParaRPr>
          </a:p>
        </p:txBody>
      </p:sp>
      <p:cxnSp>
        <p:nvCxnSpPr>
          <p:cNvPr id="64" name="Straight Connector 63"/>
          <p:cNvCxnSpPr/>
          <p:nvPr/>
        </p:nvCxnSpPr>
        <p:spPr>
          <a:xfrm rot="5400000" flipH="1" flipV="1">
            <a:off x="1464875" y="1863306"/>
            <a:ext cx="2329128" cy="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Oval 68"/>
          <p:cNvSpPr/>
          <p:nvPr/>
        </p:nvSpPr>
        <p:spPr>
          <a:xfrm>
            <a:off x="3105509" y="759119"/>
            <a:ext cx="155276" cy="155276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/>
          <p:cNvSpPr/>
          <p:nvPr/>
        </p:nvSpPr>
        <p:spPr>
          <a:xfrm>
            <a:off x="3105509" y="948899"/>
            <a:ext cx="155276" cy="155276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3105509" y="1138681"/>
            <a:ext cx="155276" cy="155276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3105509" y="1328461"/>
            <a:ext cx="155276" cy="155276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3105509" y="1518244"/>
            <a:ext cx="155276" cy="155276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3105509" y="1708024"/>
            <a:ext cx="155276" cy="155276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>
            <a:off x="3105509" y="1897806"/>
            <a:ext cx="155276" cy="155276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3105509" y="2087586"/>
            <a:ext cx="155276" cy="155276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/>
          <p:cNvSpPr/>
          <p:nvPr/>
        </p:nvSpPr>
        <p:spPr>
          <a:xfrm>
            <a:off x="3105509" y="2285995"/>
            <a:ext cx="155276" cy="155276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/>
        </p:nvSpPr>
        <p:spPr>
          <a:xfrm>
            <a:off x="3105509" y="2475775"/>
            <a:ext cx="155276" cy="155276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/>
        </p:nvSpPr>
        <p:spPr>
          <a:xfrm>
            <a:off x="3105509" y="2665557"/>
            <a:ext cx="155276" cy="155276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80"/>
          <p:cNvSpPr/>
          <p:nvPr/>
        </p:nvSpPr>
        <p:spPr>
          <a:xfrm>
            <a:off x="3105509" y="2855337"/>
            <a:ext cx="155276" cy="155276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/>
          <p:cNvSpPr/>
          <p:nvPr/>
        </p:nvSpPr>
        <p:spPr>
          <a:xfrm>
            <a:off x="4528862" y="1147307"/>
            <a:ext cx="155276" cy="155276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val 82"/>
          <p:cNvSpPr/>
          <p:nvPr/>
        </p:nvSpPr>
        <p:spPr>
          <a:xfrm>
            <a:off x="4528862" y="1337089"/>
            <a:ext cx="155276" cy="155276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/>
          <p:cNvSpPr/>
          <p:nvPr/>
        </p:nvSpPr>
        <p:spPr>
          <a:xfrm>
            <a:off x="4528862" y="1526869"/>
            <a:ext cx="155276" cy="155276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val 84"/>
          <p:cNvSpPr/>
          <p:nvPr/>
        </p:nvSpPr>
        <p:spPr>
          <a:xfrm>
            <a:off x="4528862" y="1725278"/>
            <a:ext cx="155276" cy="155276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val 85"/>
          <p:cNvSpPr/>
          <p:nvPr/>
        </p:nvSpPr>
        <p:spPr>
          <a:xfrm>
            <a:off x="4528862" y="1915058"/>
            <a:ext cx="155276" cy="155276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/>
          <p:cNvSpPr/>
          <p:nvPr/>
        </p:nvSpPr>
        <p:spPr>
          <a:xfrm>
            <a:off x="4528862" y="2104840"/>
            <a:ext cx="155276" cy="155276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val 87"/>
          <p:cNvSpPr/>
          <p:nvPr/>
        </p:nvSpPr>
        <p:spPr>
          <a:xfrm>
            <a:off x="4528862" y="2294620"/>
            <a:ext cx="155276" cy="155276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5" name="Straight Connector 114"/>
          <p:cNvCxnSpPr/>
          <p:nvPr/>
        </p:nvCxnSpPr>
        <p:spPr>
          <a:xfrm>
            <a:off x="2631057" y="845388"/>
            <a:ext cx="569343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2631057" y="1026543"/>
            <a:ext cx="569343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2631057" y="1224950"/>
            <a:ext cx="569343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>
            <a:off x="2631057" y="1414731"/>
            <a:ext cx="569343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>
            <a:off x="2631057" y="1604512"/>
            <a:ext cx="569343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>
            <a:off x="2631057" y="1785667"/>
            <a:ext cx="569343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>
            <a:off x="2631057" y="1984075"/>
            <a:ext cx="569343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2631057" y="2173856"/>
            <a:ext cx="569343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>
            <a:off x="2631057" y="2372263"/>
            <a:ext cx="569343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2631057" y="2553418"/>
            <a:ext cx="569343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>
            <a:off x="2631057" y="2751825"/>
            <a:ext cx="569343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2631057" y="2941606"/>
            <a:ext cx="569343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TextBox 128"/>
          <p:cNvSpPr txBox="1"/>
          <p:nvPr/>
        </p:nvSpPr>
        <p:spPr>
          <a:xfrm>
            <a:off x="6349043" y="4056644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~</a:t>
            </a:r>
            <a:endParaRPr lang="en-US" sz="2400" dirty="0">
              <a:solidFill>
                <a:srgbClr val="7030A0"/>
              </a:solidFill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2122100" y="4056644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~</a:t>
            </a:r>
            <a:endParaRPr lang="en-US" sz="2400" dirty="0">
              <a:solidFill>
                <a:srgbClr val="7030A0"/>
              </a:solidFill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5641676" y="3602004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~</a:t>
            </a:r>
            <a:endParaRPr lang="en-US" sz="2400" dirty="0">
              <a:solidFill>
                <a:srgbClr val="7030A0"/>
              </a:solidFill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2320504" y="612478"/>
            <a:ext cx="3305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S</a:t>
            </a:r>
            <a:endParaRPr lang="en-US" sz="2400" b="1" dirty="0"/>
          </a:p>
        </p:txBody>
      </p:sp>
      <p:sp>
        <p:nvSpPr>
          <p:cNvPr id="133" name="TextBox 132"/>
          <p:cNvSpPr txBox="1"/>
          <p:nvPr/>
        </p:nvSpPr>
        <p:spPr>
          <a:xfrm>
            <a:off x="4727279" y="1173192"/>
            <a:ext cx="6832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cmmi10"/>
              </a:rPr>
              <a:t>¡</a:t>
            </a:r>
            <a:r>
              <a:rPr lang="en-US" sz="2000" b="1" dirty="0" smtClean="0"/>
              <a:t> (S)</a:t>
            </a:r>
            <a:endParaRPr lang="en-US" sz="2000" b="1" dirty="0"/>
          </a:p>
        </p:txBody>
      </p:sp>
      <p:cxnSp>
        <p:nvCxnSpPr>
          <p:cNvPr id="135" name="Straight Connector 134"/>
          <p:cNvCxnSpPr>
            <a:stCxn id="84" idx="6"/>
          </p:cNvCxnSpPr>
          <p:nvPr/>
        </p:nvCxnSpPr>
        <p:spPr>
          <a:xfrm flipV="1">
            <a:off x="4684138" y="1483743"/>
            <a:ext cx="198413" cy="12076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>
            <a:stCxn id="86" idx="6"/>
          </p:cNvCxnSpPr>
          <p:nvPr/>
        </p:nvCxnSpPr>
        <p:spPr>
          <a:xfrm flipV="1">
            <a:off x="4684138" y="1492370"/>
            <a:ext cx="258798" cy="50032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>
            <a:stCxn id="88" idx="7"/>
          </p:cNvCxnSpPr>
          <p:nvPr/>
        </p:nvCxnSpPr>
        <p:spPr>
          <a:xfrm rot="5400000" flipH="1" flipV="1">
            <a:off x="4437117" y="1716651"/>
            <a:ext cx="824990" cy="37642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xtBox 103"/>
          <p:cNvSpPr txBox="1"/>
          <p:nvPr/>
        </p:nvSpPr>
        <p:spPr>
          <a:xfrm>
            <a:off x="7912720" y="6047722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~</a:t>
            </a:r>
            <a:endParaRPr lang="en-US" dirty="0"/>
          </a:p>
        </p:txBody>
      </p:sp>
      <p:sp>
        <p:nvSpPr>
          <p:cNvPr id="114" name="Freeform 113"/>
          <p:cNvSpPr/>
          <p:nvPr/>
        </p:nvSpPr>
        <p:spPr>
          <a:xfrm>
            <a:off x="4802436" y="486887"/>
            <a:ext cx="2115852" cy="1521408"/>
          </a:xfrm>
          <a:custGeom>
            <a:avLst/>
            <a:gdLst>
              <a:gd name="connsiteX0" fmla="*/ 0 w 3760341"/>
              <a:gd name="connsiteY0" fmla="*/ 2691829 h 2691829"/>
              <a:gd name="connsiteX1" fmla="*/ 2527442 w 3760341"/>
              <a:gd name="connsiteY1" fmla="*/ 0 h 2691829"/>
              <a:gd name="connsiteX2" fmla="*/ 3760341 w 3760341"/>
              <a:gd name="connsiteY2" fmla="*/ 2332234 h 2691829"/>
              <a:gd name="connsiteX3" fmla="*/ 0 w 3760341"/>
              <a:gd name="connsiteY3" fmla="*/ 2691829 h 2691829"/>
              <a:gd name="connsiteX0" fmla="*/ 0 w 3720957"/>
              <a:gd name="connsiteY0" fmla="*/ 2675562 h 2675562"/>
              <a:gd name="connsiteX1" fmla="*/ 2488058 w 3720957"/>
              <a:gd name="connsiteY1" fmla="*/ 0 h 2675562"/>
              <a:gd name="connsiteX2" fmla="*/ 3720957 w 3720957"/>
              <a:gd name="connsiteY2" fmla="*/ 2332234 h 2675562"/>
              <a:gd name="connsiteX3" fmla="*/ 0 w 3720957"/>
              <a:gd name="connsiteY3" fmla="*/ 2675562 h 2675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20957" h="2675562">
                <a:moveTo>
                  <a:pt x="0" y="2675562"/>
                </a:moveTo>
                <a:lnTo>
                  <a:pt x="2488058" y="0"/>
                </a:lnTo>
                <a:lnTo>
                  <a:pt x="3720957" y="2332234"/>
                </a:lnTo>
                <a:lnTo>
                  <a:pt x="0" y="2675562"/>
                </a:lnTo>
                <a:close/>
              </a:path>
            </a:pathLst>
          </a:custGeom>
          <a:gradFill flip="none" rotWithShape="1">
            <a:gsLst>
              <a:gs pos="25000">
                <a:srgbClr val="FFFF00">
                  <a:alpha val="83000"/>
                </a:srgbClr>
              </a:gs>
              <a:gs pos="76000">
                <a:srgbClr val="B1C309"/>
              </a:gs>
            </a:gsLst>
            <a:lin ang="19800000" scaled="0"/>
            <a:tileRect/>
          </a:gra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Freeform 123"/>
          <p:cNvSpPr/>
          <p:nvPr/>
        </p:nvSpPr>
        <p:spPr>
          <a:xfrm rot="10800000">
            <a:off x="6212355" y="488835"/>
            <a:ext cx="2729770" cy="1326181"/>
          </a:xfrm>
          <a:custGeom>
            <a:avLst/>
            <a:gdLst>
              <a:gd name="connsiteX0" fmla="*/ 0 w 3760341"/>
              <a:gd name="connsiteY0" fmla="*/ 2691829 h 2691829"/>
              <a:gd name="connsiteX1" fmla="*/ 2527442 w 3760341"/>
              <a:gd name="connsiteY1" fmla="*/ 0 h 2691829"/>
              <a:gd name="connsiteX2" fmla="*/ 3760341 w 3760341"/>
              <a:gd name="connsiteY2" fmla="*/ 2332234 h 2691829"/>
              <a:gd name="connsiteX3" fmla="*/ 0 w 3760341"/>
              <a:gd name="connsiteY3" fmla="*/ 2691829 h 2691829"/>
              <a:gd name="connsiteX0" fmla="*/ 0 w 3720957"/>
              <a:gd name="connsiteY0" fmla="*/ 2675562 h 2675562"/>
              <a:gd name="connsiteX1" fmla="*/ 2488058 w 3720957"/>
              <a:gd name="connsiteY1" fmla="*/ 0 h 2675562"/>
              <a:gd name="connsiteX2" fmla="*/ 3720957 w 3720957"/>
              <a:gd name="connsiteY2" fmla="*/ 2332234 h 2675562"/>
              <a:gd name="connsiteX3" fmla="*/ 0 w 3720957"/>
              <a:gd name="connsiteY3" fmla="*/ 2675562 h 2675562"/>
              <a:gd name="connsiteX0" fmla="*/ 0 w 4800600"/>
              <a:gd name="connsiteY0" fmla="*/ 1532562 h 2332234"/>
              <a:gd name="connsiteX1" fmla="*/ 3567701 w 4800600"/>
              <a:gd name="connsiteY1" fmla="*/ 0 h 2332234"/>
              <a:gd name="connsiteX2" fmla="*/ 4800600 w 4800600"/>
              <a:gd name="connsiteY2" fmla="*/ 2332234 h 2332234"/>
              <a:gd name="connsiteX3" fmla="*/ 0 w 4800600"/>
              <a:gd name="connsiteY3" fmla="*/ 1532562 h 2332234"/>
              <a:gd name="connsiteX0" fmla="*/ 0 w 4800599"/>
              <a:gd name="connsiteY0" fmla="*/ 1761162 h 2332234"/>
              <a:gd name="connsiteX1" fmla="*/ 3567700 w 4800599"/>
              <a:gd name="connsiteY1" fmla="*/ 0 h 2332234"/>
              <a:gd name="connsiteX2" fmla="*/ 4800599 w 4800599"/>
              <a:gd name="connsiteY2" fmla="*/ 2332234 h 2332234"/>
              <a:gd name="connsiteX3" fmla="*/ 0 w 4800599"/>
              <a:gd name="connsiteY3" fmla="*/ 1761162 h 23322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00599" h="2332234">
                <a:moveTo>
                  <a:pt x="0" y="1761162"/>
                </a:moveTo>
                <a:lnTo>
                  <a:pt x="3567700" y="0"/>
                </a:lnTo>
                <a:lnTo>
                  <a:pt x="4800599" y="2332234"/>
                </a:lnTo>
                <a:lnTo>
                  <a:pt x="0" y="1761162"/>
                </a:lnTo>
                <a:close/>
              </a:path>
            </a:pathLst>
          </a:custGeom>
          <a:gradFill flip="none" rotWithShape="1">
            <a:gsLst>
              <a:gs pos="25000">
                <a:srgbClr val="FFFF00">
                  <a:alpha val="83000"/>
                </a:srgbClr>
              </a:gs>
              <a:gs pos="86000">
                <a:srgbClr val="B1C309"/>
              </a:gs>
            </a:gsLst>
            <a:lin ang="19800000" scaled="0"/>
            <a:tileRect/>
          </a:gra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8" name="Group 71"/>
          <p:cNvGrpSpPr/>
          <p:nvPr/>
        </p:nvGrpSpPr>
        <p:grpSpPr>
          <a:xfrm>
            <a:off x="6017478" y="940601"/>
            <a:ext cx="1193523" cy="646975"/>
            <a:chOff x="3808994" y="1000874"/>
            <a:chExt cx="501869" cy="272049"/>
          </a:xfrm>
        </p:grpSpPr>
        <p:sp>
          <p:nvSpPr>
            <p:cNvPr id="134" name="Freeform 133"/>
            <p:cNvSpPr/>
            <p:nvPr/>
          </p:nvSpPr>
          <p:spPr>
            <a:xfrm>
              <a:off x="3810000" y="1001273"/>
              <a:ext cx="500810" cy="271026"/>
            </a:xfrm>
            <a:custGeom>
              <a:avLst/>
              <a:gdLst>
                <a:gd name="connsiteX0" fmla="*/ 111318 w 337930"/>
                <a:gd name="connsiteY0" fmla="*/ 0 h 182880"/>
                <a:gd name="connsiteX1" fmla="*/ 0 w 337930"/>
                <a:gd name="connsiteY1" fmla="*/ 182880 h 182880"/>
                <a:gd name="connsiteX2" fmla="*/ 198782 w 337930"/>
                <a:gd name="connsiteY2" fmla="*/ 147100 h 182880"/>
                <a:gd name="connsiteX3" fmla="*/ 337930 w 337930"/>
                <a:gd name="connsiteY3" fmla="*/ 15903 h 182880"/>
                <a:gd name="connsiteX4" fmla="*/ 111318 w 337930"/>
                <a:gd name="connsiteY4" fmla="*/ 0 h 182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930" h="182880">
                  <a:moveTo>
                    <a:pt x="111318" y="0"/>
                  </a:moveTo>
                  <a:lnTo>
                    <a:pt x="0" y="182880"/>
                  </a:lnTo>
                  <a:lnTo>
                    <a:pt x="198782" y="147100"/>
                  </a:lnTo>
                  <a:lnTo>
                    <a:pt x="337930" y="15903"/>
                  </a:lnTo>
                  <a:lnTo>
                    <a:pt x="111318" y="0"/>
                  </a:lnTo>
                  <a:close/>
                </a:path>
              </a:pathLst>
            </a:cu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Freeform 136"/>
            <p:cNvSpPr/>
            <p:nvPr/>
          </p:nvSpPr>
          <p:spPr>
            <a:xfrm>
              <a:off x="3808994" y="1000874"/>
              <a:ext cx="242868" cy="272049"/>
            </a:xfrm>
            <a:custGeom>
              <a:avLst/>
              <a:gdLst>
                <a:gd name="connsiteX0" fmla="*/ 111919 w 159544"/>
                <a:gd name="connsiteY0" fmla="*/ 0 h 185738"/>
                <a:gd name="connsiteX1" fmla="*/ 159544 w 159544"/>
                <a:gd name="connsiteY1" fmla="*/ 116682 h 185738"/>
                <a:gd name="connsiteX2" fmla="*/ 0 w 159544"/>
                <a:gd name="connsiteY2" fmla="*/ 185738 h 185738"/>
                <a:gd name="connsiteX0" fmla="*/ 111919 w 159544"/>
                <a:gd name="connsiteY0" fmla="*/ 0 h 185738"/>
                <a:gd name="connsiteX1" fmla="*/ 159544 w 159544"/>
                <a:gd name="connsiteY1" fmla="*/ 116682 h 185738"/>
                <a:gd name="connsiteX2" fmla="*/ 0 w 159544"/>
                <a:gd name="connsiteY2" fmla="*/ 185738 h 185738"/>
                <a:gd name="connsiteX3" fmla="*/ 111919 w 159544"/>
                <a:gd name="connsiteY3" fmla="*/ 0 h 185738"/>
                <a:gd name="connsiteX0" fmla="*/ 111919 w 162434"/>
                <a:gd name="connsiteY0" fmla="*/ 0 h 185738"/>
                <a:gd name="connsiteX1" fmla="*/ 162434 w 162434"/>
                <a:gd name="connsiteY1" fmla="*/ 113792 h 185738"/>
                <a:gd name="connsiteX2" fmla="*/ 0 w 162434"/>
                <a:gd name="connsiteY2" fmla="*/ 185738 h 185738"/>
                <a:gd name="connsiteX3" fmla="*/ 111919 w 162434"/>
                <a:gd name="connsiteY3" fmla="*/ 0 h 185738"/>
                <a:gd name="connsiteX0" fmla="*/ 91687 w 142202"/>
                <a:gd name="connsiteY0" fmla="*/ 0 h 173454"/>
                <a:gd name="connsiteX1" fmla="*/ 142202 w 142202"/>
                <a:gd name="connsiteY1" fmla="*/ 113792 h 173454"/>
                <a:gd name="connsiteX2" fmla="*/ 0 w 142202"/>
                <a:gd name="connsiteY2" fmla="*/ 173454 h 173454"/>
                <a:gd name="connsiteX3" fmla="*/ 91687 w 142202"/>
                <a:gd name="connsiteY3" fmla="*/ 0 h 173454"/>
                <a:gd name="connsiteX0" fmla="*/ 113364 w 163879"/>
                <a:gd name="connsiteY0" fmla="*/ 0 h 183570"/>
                <a:gd name="connsiteX1" fmla="*/ 163879 w 163879"/>
                <a:gd name="connsiteY1" fmla="*/ 113792 h 183570"/>
                <a:gd name="connsiteX2" fmla="*/ 0 w 163879"/>
                <a:gd name="connsiteY2" fmla="*/ 183570 h 183570"/>
                <a:gd name="connsiteX3" fmla="*/ 113364 w 163879"/>
                <a:gd name="connsiteY3" fmla="*/ 0 h 1835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3879" h="183570">
                  <a:moveTo>
                    <a:pt x="113364" y="0"/>
                  </a:moveTo>
                  <a:lnTo>
                    <a:pt x="163879" y="113792"/>
                  </a:lnTo>
                  <a:lnTo>
                    <a:pt x="0" y="183570"/>
                  </a:lnTo>
                  <a:lnTo>
                    <a:pt x="113364" y="0"/>
                  </a:lnTo>
                  <a:close/>
                </a:path>
              </a:pathLst>
            </a:custGeom>
            <a:gradFill flip="none" rotWithShape="1">
              <a:gsLst>
                <a:gs pos="25000">
                  <a:srgbClr val="FFFF00">
                    <a:alpha val="83000"/>
                  </a:srgbClr>
                </a:gs>
                <a:gs pos="76000">
                  <a:srgbClr val="B1C309"/>
                </a:gs>
              </a:gsLst>
              <a:lin ang="4200000" scaled="0"/>
              <a:tileRect/>
            </a:gradFill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Freeform 137"/>
            <p:cNvSpPr/>
            <p:nvPr/>
          </p:nvSpPr>
          <p:spPr>
            <a:xfrm flipH="1">
              <a:off x="3979453" y="1002578"/>
              <a:ext cx="331410" cy="167688"/>
            </a:xfrm>
            <a:custGeom>
              <a:avLst/>
              <a:gdLst>
                <a:gd name="connsiteX0" fmla="*/ 111919 w 159544"/>
                <a:gd name="connsiteY0" fmla="*/ 0 h 185738"/>
                <a:gd name="connsiteX1" fmla="*/ 159544 w 159544"/>
                <a:gd name="connsiteY1" fmla="*/ 116682 h 185738"/>
                <a:gd name="connsiteX2" fmla="*/ 0 w 159544"/>
                <a:gd name="connsiteY2" fmla="*/ 185738 h 185738"/>
                <a:gd name="connsiteX0" fmla="*/ 111919 w 159544"/>
                <a:gd name="connsiteY0" fmla="*/ 0 h 185738"/>
                <a:gd name="connsiteX1" fmla="*/ 159544 w 159544"/>
                <a:gd name="connsiteY1" fmla="*/ 116682 h 185738"/>
                <a:gd name="connsiteX2" fmla="*/ 0 w 159544"/>
                <a:gd name="connsiteY2" fmla="*/ 185738 h 185738"/>
                <a:gd name="connsiteX3" fmla="*/ 111919 w 159544"/>
                <a:gd name="connsiteY3" fmla="*/ 0 h 185738"/>
                <a:gd name="connsiteX0" fmla="*/ 257175 w 257175"/>
                <a:gd name="connsiteY0" fmla="*/ 0 h 178594"/>
                <a:gd name="connsiteX1" fmla="*/ 159544 w 257175"/>
                <a:gd name="connsiteY1" fmla="*/ 109538 h 178594"/>
                <a:gd name="connsiteX2" fmla="*/ 0 w 257175"/>
                <a:gd name="connsiteY2" fmla="*/ 178594 h 178594"/>
                <a:gd name="connsiteX3" fmla="*/ 257175 w 257175"/>
                <a:gd name="connsiteY3" fmla="*/ 0 h 178594"/>
                <a:gd name="connsiteX0" fmla="*/ 257175 w 257175"/>
                <a:gd name="connsiteY0" fmla="*/ 0 h 178594"/>
                <a:gd name="connsiteX1" fmla="*/ 209550 w 257175"/>
                <a:gd name="connsiteY1" fmla="*/ 109538 h 178594"/>
                <a:gd name="connsiteX2" fmla="*/ 0 w 257175"/>
                <a:gd name="connsiteY2" fmla="*/ 178594 h 178594"/>
                <a:gd name="connsiteX3" fmla="*/ 257175 w 257175"/>
                <a:gd name="connsiteY3" fmla="*/ 0 h 178594"/>
                <a:gd name="connsiteX0" fmla="*/ 221456 w 221456"/>
                <a:gd name="connsiteY0" fmla="*/ 0 h 109538"/>
                <a:gd name="connsiteX1" fmla="*/ 173831 w 221456"/>
                <a:gd name="connsiteY1" fmla="*/ 109538 h 109538"/>
                <a:gd name="connsiteX2" fmla="*/ 0 w 221456"/>
                <a:gd name="connsiteY2" fmla="*/ 14288 h 109538"/>
                <a:gd name="connsiteX3" fmla="*/ 221456 w 221456"/>
                <a:gd name="connsiteY3" fmla="*/ 0 h 109538"/>
                <a:gd name="connsiteX0" fmla="*/ 222179 w 222179"/>
                <a:gd name="connsiteY0" fmla="*/ 0 h 113151"/>
                <a:gd name="connsiteX1" fmla="*/ 173831 w 222179"/>
                <a:gd name="connsiteY1" fmla="*/ 113151 h 113151"/>
                <a:gd name="connsiteX2" fmla="*/ 0 w 222179"/>
                <a:gd name="connsiteY2" fmla="*/ 17901 h 113151"/>
                <a:gd name="connsiteX3" fmla="*/ 222179 w 222179"/>
                <a:gd name="connsiteY3" fmla="*/ 0 h 113151"/>
                <a:gd name="connsiteX0" fmla="*/ 209173 w 209173"/>
                <a:gd name="connsiteY0" fmla="*/ 0 h 113151"/>
                <a:gd name="connsiteX1" fmla="*/ 160825 w 209173"/>
                <a:gd name="connsiteY1" fmla="*/ 113151 h 113151"/>
                <a:gd name="connsiteX2" fmla="*/ 0 w 209173"/>
                <a:gd name="connsiteY2" fmla="*/ 20791 h 113151"/>
                <a:gd name="connsiteX3" fmla="*/ 209173 w 209173"/>
                <a:gd name="connsiteY3" fmla="*/ 0 h 113151"/>
                <a:gd name="connsiteX0" fmla="*/ 223625 w 223625"/>
                <a:gd name="connsiteY0" fmla="*/ 0 h 113151"/>
                <a:gd name="connsiteX1" fmla="*/ 175277 w 223625"/>
                <a:gd name="connsiteY1" fmla="*/ 113151 h 113151"/>
                <a:gd name="connsiteX2" fmla="*/ 0 w 223625"/>
                <a:gd name="connsiteY2" fmla="*/ 15010 h 113151"/>
                <a:gd name="connsiteX3" fmla="*/ 223625 w 223625"/>
                <a:gd name="connsiteY3" fmla="*/ 0 h 1131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3625" h="113151">
                  <a:moveTo>
                    <a:pt x="223625" y="0"/>
                  </a:moveTo>
                  <a:lnTo>
                    <a:pt x="175277" y="113151"/>
                  </a:lnTo>
                  <a:lnTo>
                    <a:pt x="0" y="15010"/>
                  </a:lnTo>
                  <a:lnTo>
                    <a:pt x="223625" y="0"/>
                  </a:lnTo>
                  <a:close/>
                </a:path>
              </a:pathLst>
            </a:custGeom>
            <a:gradFill flip="none" rotWithShape="1">
              <a:gsLst>
                <a:gs pos="25000">
                  <a:srgbClr val="FFFF00">
                    <a:alpha val="83000"/>
                  </a:srgbClr>
                </a:gs>
                <a:gs pos="76000">
                  <a:srgbClr val="B1C309"/>
                </a:gs>
              </a:gsLst>
              <a:lin ang="4200000" scaled="0"/>
              <a:tileRect/>
            </a:gradFill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0" name="Straight Connector 139"/>
            <p:cNvCxnSpPr>
              <a:stCxn id="138" idx="1"/>
              <a:endCxn id="134" idx="2"/>
            </p:cNvCxnSpPr>
            <p:nvPr/>
          </p:nvCxnSpPr>
          <p:spPr>
            <a:xfrm rot="10800000" flipH="1" flipV="1">
              <a:off x="4051106" y="1170267"/>
              <a:ext cx="53488" cy="49007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604" y="-60930"/>
            <a:ext cx="8600792" cy="863029"/>
          </a:xfrm>
        </p:spPr>
        <p:txBody>
          <a:bodyPr>
            <a:normAutofit/>
          </a:bodyPr>
          <a:lstStyle/>
          <a:p>
            <a:r>
              <a:rPr lang="en-US" dirty="0" smtClean="0"/>
              <a:t>Constructing Bumps from Expanders</a:t>
            </a:r>
            <a:endParaRPr lang="en-US" dirty="0"/>
          </a:p>
        </p:txBody>
      </p:sp>
      <p:cxnSp>
        <p:nvCxnSpPr>
          <p:cNvPr id="143" name="Straight Connector 142"/>
          <p:cNvCxnSpPr>
            <a:stCxn id="84" idx="6"/>
            <a:endCxn id="137" idx="1"/>
          </p:cNvCxnSpPr>
          <p:nvPr/>
        </p:nvCxnSpPr>
        <p:spPr>
          <a:xfrm flipV="1">
            <a:off x="4684138" y="1341650"/>
            <a:ext cx="1910918" cy="262857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86" idx="6"/>
            <a:endCxn id="138" idx="1"/>
          </p:cNvCxnSpPr>
          <p:nvPr/>
        </p:nvCxnSpPr>
        <p:spPr>
          <a:xfrm flipV="1">
            <a:off x="4684138" y="1343441"/>
            <a:ext cx="1909116" cy="64925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>
            <a:stCxn id="88" idx="6"/>
            <a:endCxn id="138" idx="1"/>
          </p:cNvCxnSpPr>
          <p:nvPr/>
        </p:nvCxnSpPr>
        <p:spPr>
          <a:xfrm flipV="1">
            <a:off x="4684138" y="1343441"/>
            <a:ext cx="1909116" cy="1028817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TextBox 149"/>
          <p:cNvSpPr txBox="1"/>
          <p:nvPr/>
        </p:nvSpPr>
        <p:spPr>
          <a:xfrm>
            <a:off x="4435939" y="2408276"/>
            <a:ext cx="202869" cy="2605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V</a:t>
            </a:r>
            <a:endParaRPr lang="en-US" sz="2400" dirty="0">
              <a:solidFill>
                <a:schemeClr val="bg1">
                  <a:lumMod val="75000"/>
                </a:schemeClr>
              </a:solidFill>
              <a:latin typeface="cmsy1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nimBg="1"/>
      <p:bldP spid="104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2760"/>
            <a:ext cx="8229600" cy="782265"/>
          </a:xfrm>
        </p:spPr>
        <p:txBody>
          <a:bodyPr/>
          <a:lstStyle/>
          <a:p>
            <a:r>
              <a:rPr lang="en-CA" dirty="0" smtClean="0"/>
              <a:t>What are these </a:t>
            </a:r>
            <a:r>
              <a:rPr lang="en-CA" dirty="0" err="1" smtClean="0"/>
              <a:t>matroids</a:t>
            </a:r>
            <a:r>
              <a:rPr lang="en-CA" dirty="0" smtClean="0"/>
              <a:t>?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7506" y="878776"/>
            <a:ext cx="8906495" cy="4298866"/>
          </a:xfrm>
        </p:spPr>
        <p:txBody>
          <a:bodyPr>
            <a:normAutofit lnSpcReduction="10000"/>
          </a:bodyPr>
          <a:lstStyle/>
          <a:p>
            <a:r>
              <a:rPr lang="en-CA" dirty="0" smtClean="0"/>
              <a:t>For every S</a:t>
            </a:r>
            <a:r>
              <a:rPr lang="en-US" dirty="0" smtClean="0">
                <a:latin typeface="cmsy10"/>
              </a:rPr>
              <a:t>µ</a:t>
            </a:r>
            <a:r>
              <a:rPr lang="en-US" dirty="0" smtClean="0"/>
              <a:t>T with f(S)=0, define </a:t>
            </a:r>
            <a:r>
              <a:rPr lang="en-CA" dirty="0" smtClean="0"/>
              <a:t>A</a:t>
            </a:r>
            <a:r>
              <a:rPr lang="en-CA" baseline="-25000" dirty="0" smtClean="0"/>
              <a:t>S</a:t>
            </a:r>
            <a:r>
              <a:rPr lang="en-CA" dirty="0" smtClean="0"/>
              <a:t>=</a:t>
            </a:r>
            <a:r>
              <a:rPr lang="en-US" dirty="0" smtClean="0">
                <a:latin typeface="cmmi10"/>
              </a:rPr>
              <a:t>¡</a:t>
            </a:r>
            <a:r>
              <a:rPr lang="en-US" sz="1400" dirty="0" smtClean="0">
                <a:latin typeface="cmmi10"/>
              </a:rPr>
              <a:t> </a:t>
            </a:r>
            <a:r>
              <a:rPr lang="en-US" dirty="0" smtClean="0"/>
              <a:t>(S)</a:t>
            </a:r>
          </a:p>
          <a:p>
            <a:r>
              <a:rPr lang="en-US" dirty="0" smtClean="0"/>
              <a:t>Define </a:t>
            </a:r>
            <a:r>
              <a:rPr lang="en-US" dirty="0" smtClean="0">
                <a:latin typeface="cmsy10"/>
              </a:rPr>
              <a:t>I</a:t>
            </a:r>
            <a:r>
              <a:rPr lang="en-US" dirty="0" smtClean="0"/>
              <a:t> = { I : |I</a:t>
            </a:r>
            <a:r>
              <a:rPr lang="en-US" dirty="0" smtClean="0">
                <a:latin typeface="cmsy10"/>
              </a:rPr>
              <a:t>Å</a:t>
            </a:r>
            <a:r>
              <a:rPr lang="en-US" dirty="0" smtClean="0"/>
              <a:t>A</a:t>
            </a:r>
            <a:r>
              <a:rPr lang="en-US" baseline="-25000" dirty="0" smtClean="0"/>
              <a:t>S</a:t>
            </a:r>
            <a:r>
              <a:rPr lang="en-US" dirty="0" smtClean="0"/>
              <a:t>|</a:t>
            </a:r>
            <a:r>
              <a:rPr lang="en-US" dirty="0" smtClean="0">
                <a:latin typeface="cmsy10"/>
              </a:rPr>
              <a:t>·</a:t>
            </a:r>
            <a:r>
              <a:rPr lang="en-US" dirty="0" smtClean="0">
                <a:latin typeface="cmmi10"/>
              </a:rPr>
              <a:t>®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8</a:t>
            </a:r>
            <a:r>
              <a:rPr lang="en-US" dirty="0" smtClean="0"/>
              <a:t>S }. </a:t>
            </a:r>
            <a:r>
              <a:rPr lang="en-US" sz="1800" dirty="0" smtClean="0"/>
              <a:t> </a:t>
            </a:r>
            <a:r>
              <a:rPr lang="en-US" dirty="0" smtClean="0"/>
              <a:t>Is this a </a:t>
            </a:r>
            <a:r>
              <a:rPr lang="en-US" dirty="0" err="1" smtClean="0"/>
              <a:t>matroid</a:t>
            </a:r>
            <a:r>
              <a:rPr lang="en-US" dirty="0" smtClean="0"/>
              <a:t>?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No! </a:t>
            </a:r>
            <a:r>
              <a:rPr lang="en-US" dirty="0" smtClean="0"/>
              <a:t>If A</a:t>
            </a:r>
            <a:r>
              <a:rPr lang="en-US" baseline="-25000" dirty="0" smtClean="0"/>
              <a:t>i</a:t>
            </a:r>
            <a:r>
              <a:rPr lang="en-US" dirty="0" smtClean="0"/>
              <a:t>’s </a:t>
            </a:r>
            <a:r>
              <a:rPr lang="en-US" b="1" dirty="0" smtClean="0">
                <a:solidFill>
                  <a:srgbClr val="FF0000"/>
                </a:solidFill>
              </a:rPr>
              <a:t>disjoint</a:t>
            </a:r>
            <a:r>
              <a:rPr lang="en-US" dirty="0" smtClean="0"/>
              <a:t>, this is a </a:t>
            </a:r>
            <a:r>
              <a:rPr lang="en-US" dirty="0" smtClean="0">
                <a:solidFill>
                  <a:srgbClr val="FF0000"/>
                </a:solidFill>
              </a:rPr>
              <a:t>partition </a:t>
            </a:r>
            <a:r>
              <a:rPr lang="en-US" dirty="0" err="1" smtClean="0">
                <a:solidFill>
                  <a:srgbClr val="FF0000"/>
                </a:solidFill>
              </a:rPr>
              <a:t>matroid</a:t>
            </a:r>
            <a:r>
              <a:rPr lang="en-US" dirty="0" smtClean="0"/>
              <a:t>.</a:t>
            </a:r>
          </a:p>
          <a:p>
            <a:r>
              <a:rPr lang="en-US" dirty="0" smtClean="0"/>
              <a:t>If A</a:t>
            </a:r>
            <a:r>
              <a:rPr lang="en-US" baseline="-25000" dirty="0" smtClean="0"/>
              <a:t>i</a:t>
            </a:r>
            <a:r>
              <a:rPr lang="en-US" dirty="0" smtClean="0"/>
              <a:t>’s overlap, easy counterexample:</a:t>
            </a:r>
            <a:br>
              <a:rPr lang="en-US" dirty="0" smtClean="0"/>
            </a:br>
            <a:r>
              <a:rPr lang="en-US" dirty="0" smtClean="0"/>
              <a:t>Let X={</a:t>
            </a:r>
            <a:r>
              <a:rPr lang="en-US" dirty="0" err="1" smtClean="0"/>
              <a:t>a,b</a:t>
            </a:r>
            <a:r>
              <a:rPr lang="en-US" dirty="0" smtClean="0"/>
              <a:t>}, Y={</a:t>
            </a:r>
            <a:r>
              <a:rPr lang="en-US" dirty="0" err="1" smtClean="0"/>
              <a:t>b,c</a:t>
            </a:r>
            <a:r>
              <a:rPr lang="en-US" dirty="0" smtClean="0"/>
              <a:t>}</a:t>
            </a:r>
            <a:br>
              <a:rPr lang="en-US" dirty="0" smtClean="0"/>
            </a:br>
            <a:r>
              <a:rPr lang="en-US" dirty="0" smtClean="0">
                <a:latin typeface="cmsy10"/>
              </a:rPr>
              <a:t>I</a:t>
            </a:r>
            <a:r>
              <a:rPr lang="en-US" dirty="0" smtClean="0"/>
              <a:t> = { I : |I</a:t>
            </a:r>
            <a:r>
              <a:rPr lang="en-US" dirty="0" smtClean="0">
                <a:latin typeface="cmsy10"/>
              </a:rPr>
              <a:t>Å</a:t>
            </a:r>
            <a:r>
              <a:rPr lang="en-US" dirty="0" smtClean="0"/>
              <a:t>X|</a:t>
            </a:r>
            <a:r>
              <a:rPr lang="en-US" dirty="0" smtClean="0">
                <a:latin typeface="cmsy10"/>
              </a:rPr>
              <a:t>·</a:t>
            </a:r>
            <a:r>
              <a:rPr lang="en-US" dirty="0" smtClean="0"/>
              <a:t>1 and |I</a:t>
            </a:r>
            <a:r>
              <a:rPr lang="en-US" dirty="0" smtClean="0">
                <a:latin typeface="cmsy10"/>
              </a:rPr>
              <a:t>Å</a:t>
            </a:r>
            <a:r>
              <a:rPr lang="en-US" dirty="0" smtClean="0"/>
              <a:t>Y|</a:t>
            </a:r>
            <a:r>
              <a:rPr lang="en-US" dirty="0" smtClean="0">
                <a:latin typeface="cmsy10"/>
              </a:rPr>
              <a:t>·</a:t>
            </a:r>
            <a:r>
              <a:rPr lang="en-US" dirty="0" smtClean="0"/>
              <a:t>1}</a:t>
            </a:r>
          </a:p>
          <a:p>
            <a:r>
              <a:rPr lang="en-US" dirty="0" smtClean="0"/>
              <a:t>Then {</a:t>
            </a:r>
            <a:r>
              <a:rPr lang="en-US" dirty="0" err="1" smtClean="0"/>
              <a:t>a,c</a:t>
            </a:r>
            <a:r>
              <a:rPr lang="en-US" dirty="0" smtClean="0"/>
              <a:t>} and {b} are both maximal sets in </a:t>
            </a:r>
            <a:r>
              <a:rPr lang="en-US" dirty="0" smtClean="0">
                <a:latin typeface="cmsy10"/>
              </a:rPr>
              <a:t>I</a:t>
            </a:r>
          </a:p>
          <a:p>
            <a:pPr>
              <a:buNone/>
            </a:pPr>
            <a:r>
              <a:rPr lang="en-US" dirty="0" smtClean="0">
                <a:latin typeface="cmsy10"/>
              </a:rPr>
              <a:t>	) </a:t>
            </a:r>
            <a:r>
              <a:rPr lang="en-US" dirty="0" smtClean="0"/>
              <a:t>not a </a:t>
            </a:r>
            <a:r>
              <a:rPr lang="en-US" dirty="0" err="1" smtClean="0"/>
              <a:t>matroid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2760"/>
            <a:ext cx="8229600" cy="782265"/>
          </a:xfrm>
        </p:spPr>
        <p:txBody>
          <a:bodyPr/>
          <a:lstStyle/>
          <a:p>
            <a:r>
              <a:rPr lang="en-CA" dirty="0" smtClean="0"/>
              <a:t>What are these </a:t>
            </a:r>
            <a:r>
              <a:rPr lang="en-CA" dirty="0" err="1" smtClean="0"/>
              <a:t>matroids</a:t>
            </a:r>
            <a:r>
              <a:rPr lang="en-CA" dirty="0" smtClean="0"/>
              <a:t>?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7506" y="878776"/>
            <a:ext cx="8906495" cy="5712029"/>
          </a:xfrm>
        </p:spPr>
        <p:txBody>
          <a:bodyPr>
            <a:normAutofit lnSpcReduction="10000"/>
          </a:bodyPr>
          <a:lstStyle/>
          <a:p>
            <a:r>
              <a:rPr lang="en-CA" dirty="0" smtClean="0"/>
              <a:t>For every S</a:t>
            </a:r>
            <a:r>
              <a:rPr lang="en-US" dirty="0" smtClean="0">
                <a:latin typeface="cmsy10"/>
              </a:rPr>
              <a:t>µ</a:t>
            </a:r>
            <a:r>
              <a:rPr lang="en-US" dirty="0" smtClean="0"/>
              <a:t>T with f(S)=0, define </a:t>
            </a:r>
            <a:r>
              <a:rPr lang="en-CA" dirty="0" smtClean="0"/>
              <a:t>A</a:t>
            </a:r>
            <a:r>
              <a:rPr lang="en-CA" baseline="-25000" dirty="0" smtClean="0"/>
              <a:t>S</a:t>
            </a:r>
            <a:r>
              <a:rPr lang="en-CA" dirty="0" smtClean="0"/>
              <a:t>=</a:t>
            </a:r>
            <a:r>
              <a:rPr lang="en-US" dirty="0" smtClean="0">
                <a:latin typeface="cmmi10"/>
              </a:rPr>
              <a:t>¡</a:t>
            </a:r>
            <a:r>
              <a:rPr lang="en-US" sz="1400" dirty="0" smtClean="0">
                <a:latin typeface="cmmi10"/>
              </a:rPr>
              <a:t> </a:t>
            </a:r>
            <a:r>
              <a:rPr lang="en-US" dirty="0" smtClean="0"/>
              <a:t>(S)</a:t>
            </a:r>
          </a:p>
          <a:p>
            <a:r>
              <a:rPr lang="en-US" dirty="0" smtClean="0"/>
              <a:t>Define </a:t>
            </a:r>
            <a:r>
              <a:rPr lang="en-US" dirty="0" smtClean="0">
                <a:latin typeface="cmsy10"/>
              </a:rPr>
              <a:t>I</a:t>
            </a:r>
            <a:r>
              <a:rPr lang="en-US" dirty="0" smtClean="0"/>
              <a:t> = { I : |I</a:t>
            </a:r>
            <a:r>
              <a:rPr lang="en-US" dirty="0" smtClean="0">
                <a:latin typeface="cmsy10"/>
              </a:rPr>
              <a:t>Å</a:t>
            </a:r>
            <a:r>
              <a:rPr lang="en-US" dirty="0" smtClean="0"/>
              <a:t>A</a:t>
            </a:r>
            <a:r>
              <a:rPr lang="en-US" baseline="-25000" dirty="0" smtClean="0"/>
              <a:t>S</a:t>
            </a:r>
            <a:r>
              <a:rPr lang="en-US" dirty="0" smtClean="0"/>
              <a:t>|</a:t>
            </a:r>
            <a:r>
              <a:rPr lang="en-US" dirty="0" smtClean="0">
                <a:latin typeface="cmsy10"/>
              </a:rPr>
              <a:t>·</a:t>
            </a:r>
            <a:r>
              <a:rPr lang="en-US" dirty="0" smtClean="0">
                <a:latin typeface="cmmi10"/>
              </a:rPr>
              <a:t>®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8</a:t>
            </a:r>
            <a:r>
              <a:rPr lang="en-US" dirty="0" smtClean="0"/>
              <a:t>S }. </a:t>
            </a:r>
            <a:r>
              <a:rPr lang="en-US" sz="1800" dirty="0" smtClean="0"/>
              <a:t> </a:t>
            </a:r>
            <a:r>
              <a:rPr lang="en-US" dirty="0" smtClean="0"/>
              <a:t>Is this a </a:t>
            </a:r>
            <a:r>
              <a:rPr lang="en-US" dirty="0" err="1" smtClean="0"/>
              <a:t>matroid</a:t>
            </a:r>
            <a:r>
              <a:rPr lang="en-US" dirty="0" smtClean="0"/>
              <a:t>?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No! </a:t>
            </a:r>
            <a:r>
              <a:rPr lang="en-US" dirty="0" smtClean="0"/>
              <a:t>If A</a:t>
            </a:r>
            <a:r>
              <a:rPr lang="en-US" baseline="-25000" dirty="0" smtClean="0"/>
              <a:t>i</a:t>
            </a:r>
            <a:r>
              <a:rPr lang="en-US" dirty="0" smtClean="0"/>
              <a:t>’s </a:t>
            </a:r>
            <a:r>
              <a:rPr lang="en-US" b="1" dirty="0" smtClean="0">
                <a:solidFill>
                  <a:srgbClr val="FF0000"/>
                </a:solidFill>
              </a:rPr>
              <a:t>disjoint</a:t>
            </a:r>
            <a:r>
              <a:rPr lang="en-US" dirty="0" smtClean="0"/>
              <a:t>, this is a </a:t>
            </a:r>
            <a:r>
              <a:rPr lang="en-US" dirty="0" smtClean="0">
                <a:solidFill>
                  <a:srgbClr val="FF0000"/>
                </a:solidFill>
              </a:rPr>
              <a:t>partition </a:t>
            </a:r>
            <a:r>
              <a:rPr lang="en-US" dirty="0" err="1" smtClean="0">
                <a:solidFill>
                  <a:srgbClr val="FF0000"/>
                </a:solidFill>
              </a:rPr>
              <a:t>matroid</a:t>
            </a:r>
            <a:r>
              <a:rPr lang="en-US" dirty="0" smtClean="0"/>
              <a:t>.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But!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If A</a:t>
            </a:r>
            <a:r>
              <a:rPr lang="en-US" baseline="-25000" dirty="0" smtClean="0"/>
              <a:t>i</a:t>
            </a:r>
            <a:r>
              <a:rPr lang="en-US" dirty="0" smtClean="0"/>
              <a:t>’s </a:t>
            </a:r>
            <a:r>
              <a:rPr lang="en-US" b="1" dirty="0" smtClean="0">
                <a:solidFill>
                  <a:srgbClr val="0070C0"/>
                </a:solidFill>
              </a:rPr>
              <a:t>almost</a:t>
            </a:r>
            <a:r>
              <a:rPr lang="en-US" dirty="0" smtClean="0"/>
              <a:t> disjoint, then </a:t>
            </a:r>
            <a:r>
              <a:rPr lang="en-US" dirty="0" smtClean="0">
                <a:latin typeface="cmsy10"/>
              </a:rPr>
              <a:t>I </a:t>
            </a:r>
            <a:r>
              <a:rPr lang="en-US" dirty="0" smtClean="0"/>
              <a:t>is </a:t>
            </a:r>
            <a:r>
              <a:rPr lang="en-US" b="1" dirty="0" smtClean="0">
                <a:solidFill>
                  <a:srgbClr val="0070C0"/>
                </a:solidFill>
              </a:rPr>
              <a:t>almost</a:t>
            </a:r>
            <a:r>
              <a:rPr lang="en-US" dirty="0" smtClean="0"/>
              <a:t> a </a:t>
            </a:r>
            <a:r>
              <a:rPr lang="en-US" dirty="0" err="1" smtClean="0"/>
              <a:t>matroid</a:t>
            </a:r>
            <a:r>
              <a:rPr lang="en-US" dirty="0" smtClean="0"/>
              <a:t>.</a:t>
            </a:r>
          </a:p>
          <a:p>
            <a:r>
              <a:rPr lang="en-US" dirty="0" smtClean="0"/>
              <a:t>Define</a:t>
            </a:r>
          </a:p>
          <a:p>
            <a:pPr>
              <a:buNone/>
            </a:pPr>
            <a:r>
              <a:rPr lang="en-US" dirty="0" smtClean="0">
                <a:latin typeface="cmsy10"/>
              </a:rPr>
              <a:t>	I</a:t>
            </a:r>
            <a:r>
              <a:rPr lang="en-US" dirty="0" smtClean="0"/>
              <a:t> = { I : |I </a:t>
            </a:r>
            <a:r>
              <a:rPr lang="en-US" dirty="0" smtClean="0">
                <a:latin typeface="cmsy10"/>
              </a:rPr>
              <a:t>Å</a:t>
            </a:r>
            <a:r>
              <a:rPr lang="en-US" sz="2400" baseline="-25000" dirty="0" smtClean="0">
                <a:latin typeface="cmsy10"/>
              </a:rPr>
              <a:t> </a:t>
            </a:r>
            <a:r>
              <a:rPr lang="en-US" dirty="0" smtClean="0">
                <a:latin typeface="cmsy10"/>
              </a:rPr>
              <a:t>[</a:t>
            </a:r>
            <a:r>
              <a:rPr lang="en-US" baseline="-25000" dirty="0" smtClean="0"/>
              <a:t>S</a:t>
            </a:r>
            <a:r>
              <a:rPr lang="en-US" baseline="-25000" dirty="0" smtClean="0">
                <a:latin typeface="cmsy10"/>
              </a:rPr>
              <a:t>2T</a:t>
            </a:r>
            <a:r>
              <a:rPr lang="en-US" sz="1600" baseline="-25000" dirty="0" smtClean="0">
                <a:latin typeface="cmsy10"/>
              </a:rPr>
              <a:t> </a:t>
            </a:r>
            <a:r>
              <a:rPr lang="en-US" baseline="-25000" dirty="0" smtClean="0"/>
              <a:t> </a:t>
            </a:r>
            <a:r>
              <a:rPr lang="en-US" dirty="0" smtClean="0"/>
              <a:t>A</a:t>
            </a:r>
            <a:r>
              <a:rPr lang="en-US" baseline="-25000" dirty="0" smtClean="0"/>
              <a:t>S</a:t>
            </a:r>
            <a:r>
              <a:rPr lang="en-US" dirty="0" smtClean="0"/>
              <a:t>|</a:t>
            </a:r>
            <a:r>
              <a:rPr lang="en-US" dirty="0" smtClean="0">
                <a:latin typeface="cmsy10"/>
              </a:rPr>
              <a:t>·</a:t>
            </a:r>
            <a:r>
              <a:rPr lang="en-US" dirty="0" smtClean="0"/>
              <a:t>|</a:t>
            </a:r>
            <a:r>
              <a:rPr lang="en-US" dirty="0" smtClean="0">
                <a:latin typeface="cmsy10"/>
              </a:rPr>
              <a:t>T</a:t>
            </a:r>
            <a:r>
              <a:rPr lang="en-US" dirty="0" smtClean="0"/>
              <a:t>|</a:t>
            </a:r>
            <a:r>
              <a:rPr lang="en-US" dirty="0" smtClean="0">
                <a:latin typeface="cmmi10"/>
              </a:rPr>
              <a:t>®</a:t>
            </a:r>
            <a:r>
              <a:rPr lang="en-US" dirty="0" smtClean="0"/>
              <a:t>+|</a:t>
            </a:r>
            <a:r>
              <a:rPr lang="en-US" dirty="0" smtClean="0">
                <a:latin typeface="cmsy10"/>
              </a:rPr>
              <a:t>[</a:t>
            </a:r>
            <a:r>
              <a:rPr lang="en-US" baseline="-25000" dirty="0" smtClean="0"/>
              <a:t>S</a:t>
            </a:r>
            <a:r>
              <a:rPr lang="en-US" baseline="-25000" dirty="0" smtClean="0">
                <a:latin typeface="cmsy10"/>
              </a:rPr>
              <a:t>2T </a:t>
            </a:r>
            <a:r>
              <a:rPr lang="en-US" sz="1200" baseline="-25000" dirty="0" smtClean="0"/>
              <a:t> </a:t>
            </a:r>
            <a:r>
              <a:rPr lang="en-US" dirty="0" smtClean="0"/>
              <a:t>A</a:t>
            </a:r>
            <a:r>
              <a:rPr lang="en-US" baseline="-25000" dirty="0" smtClean="0"/>
              <a:t>S</a:t>
            </a:r>
            <a:r>
              <a:rPr lang="en-US" dirty="0" smtClean="0"/>
              <a:t>|-∑</a:t>
            </a:r>
            <a:r>
              <a:rPr lang="en-US" baseline="-25000" dirty="0" smtClean="0"/>
              <a:t>S</a:t>
            </a:r>
            <a:r>
              <a:rPr lang="en-US" baseline="-25000" dirty="0" smtClean="0">
                <a:latin typeface="cmsy10"/>
              </a:rPr>
              <a:t>2T</a:t>
            </a:r>
            <a:r>
              <a:rPr lang="en-US" sz="1400" baseline="-25000" dirty="0" smtClean="0">
                <a:latin typeface="cmsy10"/>
              </a:rPr>
              <a:t> </a:t>
            </a:r>
            <a:r>
              <a:rPr lang="en-US" dirty="0" smtClean="0"/>
              <a:t>|A</a:t>
            </a:r>
            <a:r>
              <a:rPr lang="en-US" baseline="-25000" dirty="0" smtClean="0"/>
              <a:t>S</a:t>
            </a:r>
            <a:r>
              <a:rPr lang="en-US" dirty="0" smtClean="0"/>
              <a:t>|</a:t>
            </a:r>
            <a:br>
              <a:rPr lang="en-US" dirty="0" smtClean="0"/>
            </a:br>
            <a:r>
              <a:rPr lang="en-US" dirty="0" smtClean="0"/>
              <a:t>				                                     </a:t>
            </a:r>
            <a:r>
              <a:rPr lang="en-US" dirty="0" smtClean="0">
                <a:latin typeface="cmsy10"/>
              </a:rPr>
              <a:t>8T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µ</a:t>
            </a:r>
            <a:r>
              <a:rPr lang="en-US" dirty="0" smtClean="0"/>
              <a:t>2</a:t>
            </a:r>
            <a:r>
              <a:rPr lang="en-US" baseline="30000" dirty="0" smtClean="0"/>
              <a:t>T</a:t>
            </a:r>
            <a:r>
              <a:rPr lang="en-US" dirty="0" smtClean="0"/>
              <a:t> }</a:t>
            </a:r>
          </a:p>
          <a:p>
            <a:r>
              <a:rPr lang="en-CA" b="1" dirty="0" err="1" smtClean="0"/>
              <a:t>Thm</a:t>
            </a:r>
            <a:r>
              <a:rPr lang="en-CA" b="1" dirty="0" smtClean="0"/>
              <a:t>:</a:t>
            </a:r>
            <a:r>
              <a:rPr lang="en-CA" dirty="0" smtClean="0"/>
              <a:t> (V,</a:t>
            </a:r>
            <a:r>
              <a:rPr lang="en-US" dirty="0" smtClean="0">
                <a:latin typeface="cmsy10"/>
              </a:rPr>
              <a:t>I</a:t>
            </a:r>
            <a:r>
              <a:rPr lang="en-CA" dirty="0" smtClean="0"/>
              <a:t>) is a </a:t>
            </a:r>
            <a:r>
              <a:rPr lang="en-CA" dirty="0" err="1" smtClean="0"/>
              <a:t>matroid</a:t>
            </a:r>
            <a:r>
              <a:rPr lang="en-CA" dirty="0" smtClean="0"/>
              <a:t>.</a:t>
            </a:r>
          </a:p>
          <a:p>
            <a:r>
              <a:rPr lang="en-US" dirty="0" smtClean="0"/>
              <a:t>This generalizes partition </a:t>
            </a:r>
            <a:r>
              <a:rPr lang="en-US" dirty="0" err="1" smtClean="0"/>
              <a:t>matroids</a:t>
            </a:r>
            <a:r>
              <a:rPr lang="en-US" dirty="0" smtClean="0"/>
              <a:t>, laminar </a:t>
            </a:r>
            <a:r>
              <a:rPr lang="en-US" dirty="0" err="1" smtClean="0"/>
              <a:t>matroids</a:t>
            </a:r>
            <a:r>
              <a:rPr lang="en-US" dirty="0" smtClean="0"/>
              <a:t>, paving </a:t>
            </a:r>
            <a:r>
              <a:rPr lang="en-US" dirty="0" err="1" smtClean="0"/>
              <a:t>matroids</a:t>
            </a:r>
            <a:r>
              <a:rPr lang="en-US" dirty="0" smtClean="0"/>
              <a:t>...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127667" y="2992610"/>
            <a:ext cx="22768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dirty="0" smtClean="0">
                <a:solidFill>
                  <a:srgbClr val="0070C0"/>
                </a:solidFill>
                <a:sym typeface="Wingdings" pitchFamily="2" charset="2"/>
              </a:rPr>
              <a:t>≈0, by expansion</a:t>
            </a:r>
            <a:endParaRPr lang="en-CA" sz="2400" dirty="0">
              <a:solidFill>
                <a:srgbClr val="0070C0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600696" y="4025747"/>
            <a:ext cx="1187533" cy="486889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5379521" y="4085123"/>
            <a:ext cx="1531918" cy="380013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2840626" y="3564979"/>
            <a:ext cx="9460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latin typeface="cmmi10"/>
              </a:rPr>
              <a:t>¡</a:t>
            </a:r>
            <a:r>
              <a:rPr lang="en-US" sz="1200" dirty="0" smtClean="0">
                <a:latin typeface="cmmi10"/>
              </a:rPr>
              <a:t> </a:t>
            </a:r>
            <a:r>
              <a:rPr lang="en-US" sz="2800" dirty="0" smtClean="0"/>
              <a:t>(</a:t>
            </a:r>
            <a:r>
              <a:rPr lang="en-US" sz="2800" dirty="0" smtClean="0">
                <a:latin typeface="cmsy10"/>
              </a:rPr>
              <a:t>T</a:t>
            </a:r>
            <a:r>
              <a:rPr lang="en-US" sz="1600" dirty="0" smtClean="0">
                <a:latin typeface="cmsy10"/>
              </a:rPr>
              <a:t> </a:t>
            </a:r>
            <a:r>
              <a:rPr lang="en-US" sz="2800" dirty="0" smtClean="0"/>
              <a:t>)</a:t>
            </a:r>
            <a:endParaRPr lang="en-CA" sz="2800" dirty="0"/>
          </a:p>
        </p:txBody>
      </p:sp>
      <p:sp>
        <p:nvSpPr>
          <p:cNvPr id="10" name="Rectangle 9"/>
          <p:cNvSpPr/>
          <p:nvPr/>
        </p:nvSpPr>
        <p:spPr>
          <a:xfrm>
            <a:off x="5571952" y="3564979"/>
            <a:ext cx="12682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|</a:t>
            </a:r>
            <a:r>
              <a:rPr lang="en-US" sz="2800" dirty="0" smtClean="0">
                <a:latin typeface="cmmi10"/>
              </a:rPr>
              <a:t>¡</a:t>
            </a:r>
            <a:r>
              <a:rPr lang="en-US" sz="1200" dirty="0" smtClean="0">
                <a:latin typeface="cmmi10"/>
              </a:rPr>
              <a:t> </a:t>
            </a:r>
            <a:r>
              <a:rPr lang="en-US" sz="2800" dirty="0" smtClean="0"/>
              <a:t>(</a:t>
            </a:r>
            <a:r>
              <a:rPr lang="en-US" sz="2800" dirty="0" smtClean="0">
                <a:latin typeface="cmsy10"/>
              </a:rPr>
              <a:t>T</a:t>
            </a:r>
            <a:r>
              <a:rPr lang="en-US" sz="1600" dirty="0" smtClean="0">
                <a:latin typeface="cmsy10"/>
              </a:rPr>
              <a:t> </a:t>
            </a:r>
            <a:r>
              <a:rPr lang="en-US" sz="2800" dirty="0" smtClean="0"/>
              <a:t>)|</a:t>
            </a:r>
            <a:endParaRPr lang="en-CA" sz="2800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7042070" y="4085123"/>
            <a:ext cx="1531918" cy="380013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6868675" y="3517480"/>
            <a:ext cx="21563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-∑</a:t>
            </a:r>
            <a:r>
              <a:rPr lang="en-US" sz="3200" baseline="-25000" dirty="0" smtClean="0"/>
              <a:t>S</a:t>
            </a:r>
            <a:r>
              <a:rPr lang="en-US" sz="3200" baseline="-25000" dirty="0" smtClean="0">
                <a:latin typeface="cmsy10"/>
              </a:rPr>
              <a:t>2T</a:t>
            </a:r>
            <a:r>
              <a:rPr lang="en-US" sz="1400" baseline="-25000" dirty="0" smtClean="0">
                <a:latin typeface="cmsy10"/>
              </a:rPr>
              <a:t> </a:t>
            </a:r>
            <a:r>
              <a:rPr lang="en-US" sz="3200" dirty="0" smtClean="0"/>
              <a:t>|</a:t>
            </a:r>
            <a:r>
              <a:rPr lang="en-US" sz="3200" dirty="0" smtClean="0">
                <a:latin typeface="cmmi10"/>
              </a:rPr>
              <a:t>¡</a:t>
            </a:r>
            <a:r>
              <a:rPr lang="en-US" sz="1400" dirty="0" smtClean="0">
                <a:latin typeface="cmmi10"/>
              </a:rPr>
              <a:t> </a:t>
            </a:r>
            <a:r>
              <a:rPr lang="en-US" sz="3200" dirty="0" smtClean="0"/>
              <a:t>(S)|</a:t>
            </a:r>
            <a:endParaRPr lang="en-CA" sz="3200" dirty="0" smtClean="0"/>
          </a:p>
        </p:txBody>
      </p:sp>
      <p:sp>
        <p:nvSpPr>
          <p:cNvPr id="14" name="Right Brace 13"/>
          <p:cNvSpPr/>
          <p:nvPr/>
        </p:nvSpPr>
        <p:spPr>
          <a:xfrm rot="16200000">
            <a:off x="7128019" y="1950387"/>
            <a:ext cx="285008" cy="3153188"/>
          </a:xfrm>
          <a:prstGeom prst="rightBrace">
            <a:avLst>
              <a:gd name="adj1" fmla="val 58333"/>
              <a:gd name="adj2" fmla="val 50000"/>
            </a:avLst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0" grpId="0"/>
      <p:bldP spid="13" grpId="0"/>
      <p:bldP spid="14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98554"/>
          </a:xfrm>
        </p:spPr>
        <p:txBody>
          <a:bodyPr>
            <a:normAutofit/>
          </a:bodyPr>
          <a:lstStyle/>
          <a:p>
            <a:r>
              <a:rPr lang="en-US" sz="4000" dirty="0" smtClean="0"/>
              <a:t>A General Upper Bound?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890" y="992038"/>
            <a:ext cx="8755810" cy="5134126"/>
          </a:xfrm>
        </p:spPr>
        <p:txBody>
          <a:bodyPr>
            <a:normAutofit/>
          </a:bodyPr>
          <a:lstStyle/>
          <a:p>
            <a:pPr>
              <a:spcBef>
                <a:spcPts val="2000"/>
              </a:spcBef>
            </a:pPr>
            <a:r>
              <a:rPr lang="en-US" b="1" dirty="0" smtClean="0"/>
              <a:t>Theorem: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(Our lower bound)</a:t>
            </a:r>
            <a:br>
              <a:rPr lang="en-US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 smtClean="0"/>
              <a:t>Any algorithm for learning a </a:t>
            </a:r>
            <a:r>
              <a:rPr lang="en-US" dirty="0" err="1" smtClean="0"/>
              <a:t>submodular</a:t>
            </a:r>
            <a:r>
              <a:rPr lang="en-US" dirty="0" smtClean="0"/>
              <a:t> function </a:t>
            </a:r>
            <a:r>
              <a:rPr lang="en-US" dirty="0" err="1" smtClean="0"/>
              <a:t>w.r.t</a:t>
            </a:r>
            <a:r>
              <a:rPr lang="en-US" dirty="0" smtClean="0"/>
              <a:t>. an arbitrary distribution must have approximation factor </a:t>
            </a:r>
            <a:r>
              <a:rPr lang="en-US" dirty="0" smtClean="0">
                <a:solidFill>
                  <a:srgbClr val="FF0000"/>
                </a:solidFill>
                <a:latin typeface="Symbol"/>
                <a:sym typeface="Symbol"/>
              </a:rPr>
              <a:t>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 smtClean="0">
                <a:solidFill>
                  <a:srgbClr val="FF0000"/>
                </a:solidFill>
                <a:latin typeface="Calibri"/>
              </a:rPr>
              <a:t>n</a:t>
            </a:r>
            <a:r>
              <a:rPr lang="en-US" baseline="30000" dirty="0" smtClean="0">
                <a:solidFill>
                  <a:srgbClr val="FF0000"/>
                </a:solidFill>
                <a:latin typeface="Calibri"/>
              </a:rPr>
              <a:t>1/3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r>
              <a:rPr lang="en-US" dirty="0" smtClean="0"/>
              <a:t>.</a:t>
            </a:r>
          </a:p>
          <a:p>
            <a:pPr>
              <a:spcBef>
                <a:spcPts val="2000"/>
              </a:spcBef>
            </a:pPr>
            <a:endParaRPr lang="en-US" sz="1100" dirty="0" smtClean="0"/>
          </a:p>
          <a:p>
            <a:pPr>
              <a:spcBef>
                <a:spcPts val="2000"/>
              </a:spcBef>
            </a:pPr>
            <a:r>
              <a:rPr lang="en-US" dirty="0" smtClean="0"/>
              <a:t>If we’re aiming for such a </a:t>
            </a:r>
            <a:r>
              <a:rPr lang="en-US" dirty="0" smtClean="0">
                <a:solidFill>
                  <a:srgbClr val="FF0000"/>
                </a:solidFill>
              </a:rPr>
              <a:t>large approximation</a:t>
            </a:r>
            <a:r>
              <a:rPr lang="en-US" dirty="0" smtClean="0"/>
              <a:t>,</a:t>
            </a:r>
            <a:br>
              <a:rPr lang="en-US" dirty="0" smtClean="0"/>
            </a:br>
            <a:r>
              <a:rPr lang="en-US" dirty="0" smtClean="0"/>
              <a:t>surely there’s an algorithm that can achieve it?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98554"/>
          </a:xfrm>
        </p:spPr>
        <p:txBody>
          <a:bodyPr>
            <a:normAutofit/>
          </a:bodyPr>
          <a:lstStyle/>
          <a:p>
            <a:r>
              <a:rPr lang="en-US" sz="4000" dirty="0" smtClean="0"/>
              <a:t>A General Upper Bound?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71" y="992038"/>
            <a:ext cx="8816196" cy="5134126"/>
          </a:xfrm>
        </p:spPr>
        <p:txBody>
          <a:bodyPr>
            <a:normAutofit/>
          </a:bodyPr>
          <a:lstStyle/>
          <a:p>
            <a:pPr>
              <a:spcBef>
                <a:spcPts val="2000"/>
              </a:spcBef>
            </a:pPr>
            <a:r>
              <a:rPr lang="en-US" b="1" dirty="0" smtClean="0"/>
              <a:t>Theorem: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(Our lower bound)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 smtClean="0"/>
              <a:t>Any algorithm for learning a </a:t>
            </a:r>
            <a:r>
              <a:rPr lang="en-US" dirty="0" err="1" smtClean="0"/>
              <a:t>submodular</a:t>
            </a:r>
            <a:r>
              <a:rPr lang="en-US" dirty="0" smtClean="0"/>
              <a:t> function </a:t>
            </a:r>
            <a:r>
              <a:rPr lang="en-US" dirty="0" err="1" smtClean="0"/>
              <a:t>w.r.t</a:t>
            </a:r>
            <a:r>
              <a:rPr lang="en-US" dirty="0" smtClean="0"/>
              <a:t>. an arbitrary distribution must have approximation factor </a:t>
            </a:r>
            <a:r>
              <a:rPr lang="en-US" dirty="0" smtClean="0">
                <a:solidFill>
                  <a:srgbClr val="FF0000"/>
                </a:solidFill>
                <a:latin typeface="Symbol"/>
                <a:sym typeface="Symbol"/>
              </a:rPr>
              <a:t>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 smtClean="0">
                <a:solidFill>
                  <a:srgbClr val="FF0000"/>
                </a:solidFill>
                <a:latin typeface="Calibri"/>
              </a:rPr>
              <a:t>n</a:t>
            </a:r>
            <a:r>
              <a:rPr lang="en-US" baseline="30000" dirty="0" smtClean="0">
                <a:solidFill>
                  <a:srgbClr val="FF0000"/>
                </a:solidFill>
                <a:latin typeface="Calibri"/>
              </a:rPr>
              <a:t>1/3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r>
              <a:rPr lang="en-US" dirty="0" smtClean="0"/>
              <a:t>.</a:t>
            </a:r>
          </a:p>
          <a:p>
            <a:pPr>
              <a:spcBef>
                <a:spcPts val="2000"/>
              </a:spcBef>
            </a:pPr>
            <a:r>
              <a:rPr lang="en-US" b="1" dirty="0" smtClean="0"/>
              <a:t>Theorem: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(Our upper bound)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latin typeface="cmsy10"/>
              </a:rPr>
              <a:t>9</a:t>
            </a:r>
            <a:r>
              <a:rPr lang="en-US" dirty="0" smtClean="0"/>
              <a:t> an algorithm for learning a </a:t>
            </a:r>
            <a:r>
              <a:rPr lang="en-US" dirty="0" err="1" smtClean="0"/>
              <a:t>submodular</a:t>
            </a:r>
            <a:r>
              <a:rPr lang="en-US" dirty="0" smtClean="0"/>
              <a:t> function </a:t>
            </a:r>
            <a:r>
              <a:rPr lang="en-US" dirty="0" err="1" smtClean="0"/>
              <a:t>w.r.t</a:t>
            </a:r>
            <a:r>
              <a:rPr lang="en-US" dirty="0" smtClean="0"/>
              <a:t>. an arbitrary distribution that has approximation factor </a:t>
            </a:r>
            <a:r>
              <a:rPr lang="en-US" dirty="0" smtClean="0">
                <a:solidFill>
                  <a:srgbClr val="0070C0"/>
                </a:solidFill>
                <a:latin typeface="Symbol"/>
                <a:sym typeface="Symbol"/>
              </a:rPr>
              <a:t>O</a:t>
            </a:r>
            <a:r>
              <a:rPr lang="en-US" dirty="0" smtClean="0">
                <a:solidFill>
                  <a:srgbClr val="0070C0"/>
                </a:solidFill>
              </a:rPr>
              <a:t>(n</a:t>
            </a:r>
            <a:r>
              <a:rPr lang="en-US" baseline="30000" dirty="0" smtClean="0">
                <a:solidFill>
                  <a:srgbClr val="0070C0"/>
                </a:solidFill>
              </a:rPr>
              <a:t>1/2</a:t>
            </a:r>
            <a:r>
              <a:rPr lang="en-US" dirty="0" smtClean="0">
                <a:solidFill>
                  <a:srgbClr val="0070C0"/>
                </a:solidFill>
              </a:rPr>
              <a:t>)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81477"/>
            <a:ext cx="8229600" cy="929473"/>
          </a:xfrm>
        </p:spPr>
        <p:txBody>
          <a:bodyPr/>
          <a:lstStyle/>
          <a:p>
            <a:r>
              <a:rPr lang="en-US" dirty="0" smtClean="0"/>
              <a:t>Computing Linear Separators</a:t>
            </a:r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823865" y="705729"/>
            <a:ext cx="7242774" cy="4002083"/>
            <a:chOff x="823865" y="1185553"/>
            <a:chExt cx="7242774" cy="5167606"/>
          </a:xfrm>
        </p:grpSpPr>
        <p:sp>
          <p:nvSpPr>
            <p:cNvPr id="4" name="TextBox 3"/>
            <p:cNvSpPr txBox="1"/>
            <p:nvPr/>
          </p:nvSpPr>
          <p:spPr>
            <a:xfrm>
              <a:off x="3277354" y="1185553"/>
              <a:ext cx="36213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 smtClean="0">
                  <a:solidFill>
                    <a:srgbClr val="FF0000"/>
                  </a:solidFill>
                </a:rPr>
                <a:t>+</a:t>
              </a:r>
              <a:endParaRPr lang="en-US" sz="4000" dirty="0">
                <a:solidFill>
                  <a:srgbClr val="FF0000"/>
                </a:solidFill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486400" y="1484317"/>
              <a:ext cx="48888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smtClean="0">
                  <a:solidFill>
                    <a:srgbClr val="0070C0"/>
                  </a:solidFill>
                </a:rPr>
                <a:t>–</a:t>
              </a:r>
              <a:r>
                <a:rPr lang="en-US" sz="4800" dirty="0" smtClean="0">
                  <a:solidFill>
                    <a:srgbClr val="0070C0"/>
                  </a:solidFill>
                </a:rPr>
                <a:t> </a:t>
              </a:r>
              <a:endParaRPr lang="en-US" sz="4800" dirty="0">
                <a:solidFill>
                  <a:srgbClr val="0070C0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027976" y="2099953"/>
              <a:ext cx="36213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 smtClean="0">
                  <a:solidFill>
                    <a:srgbClr val="FF0000"/>
                  </a:solidFill>
                </a:rPr>
                <a:t>+</a:t>
              </a:r>
              <a:endParaRPr lang="en-US" sz="4000" dirty="0">
                <a:solidFill>
                  <a:srgbClr val="FF0000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652665" y="3113941"/>
              <a:ext cx="36213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 smtClean="0">
                  <a:solidFill>
                    <a:srgbClr val="FF0000"/>
                  </a:solidFill>
                </a:rPr>
                <a:t>+</a:t>
              </a:r>
              <a:endParaRPr lang="en-US" sz="4000" dirty="0">
                <a:solidFill>
                  <a:srgbClr val="FF0000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823865" y="1574852"/>
              <a:ext cx="36213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 smtClean="0">
                  <a:solidFill>
                    <a:srgbClr val="FF0000"/>
                  </a:solidFill>
                </a:rPr>
                <a:t>+</a:t>
              </a:r>
              <a:endParaRPr lang="en-US" sz="4000" dirty="0">
                <a:solidFill>
                  <a:srgbClr val="FF0000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932507" y="3675256"/>
              <a:ext cx="36213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 smtClean="0">
                  <a:solidFill>
                    <a:srgbClr val="FF0000"/>
                  </a:solidFill>
                </a:rPr>
                <a:t>+</a:t>
              </a:r>
              <a:endParaRPr lang="en-US" sz="4000" dirty="0">
                <a:solidFill>
                  <a:srgbClr val="FF0000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436198" y="2905711"/>
              <a:ext cx="48888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smtClean="0">
                  <a:solidFill>
                    <a:srgbClr val="0070C0"/>
                  </a:solidFill>
                </a:rPr>
                <a:t>–</a:t>
              </a:r>
              <a:r>
                <a:rPr lang="en-US" sz="4800" dirty="0" smtClean="0">
                  <a:solidFill>
                    <a:srgbClr val="0070C0"/>
                  </a:solidFill>
                </a:rPr>
                <a:t> </a:t>
              </a:r>
              <a:endParaRPr lang="en-US" sz="4800" dirty="0">
                <a:solidFill>
                  <a:srgbClr val="0070C0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486400" y="4263731"/>
              <a:ext cx="48888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smtClean="0">
                  <a:solidFill>
                    <a:srgbClr val="0070C0"/>
                  </a:solidFill>
                </a:rPr>
                <a:t>–</a:t>
              </a:r>
              <a:r>
                <a:rPr lang="en-US" sz="4800" dirty="0" smtClean="0">
                  <a:solidFill>
                    <a:srgbClr val="0070C0"/>
                  </a:solidFill>
                </a:rPr>
                <a:t> </a:t>
              </a:r>
              <a:endParaRPr lang="en-US" sz="4800" dirty="0">
                <a:solidFill>
                  <a:srgbClr val="0070C0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875699" y="2588840"/>
              <a:ext cx="48888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smtClean="0">
                  <a:solidFill>
                    <a:srgbClr val="0070C0"/>
                  </a:solidFill>
                </a:rPr>
                <a:t>–</a:t>
              </a:r>
              <a:r>
                <a:rPr lang="en-US" sz="4800" dirty="0" smtClean="0">
                  <a:solidFill>
                    <a:srgbClr val="0070C0"/>
                  </a:solidFill>
                </a:rPr>
                <a:t> </a:t>
              </a:r>
              <a:endParaRPr lang="en-US" sz="4800" dirty="0">
                <a:solidFill>
                  <a:srgbClr val="0070C0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720974" y="4055502"/>
              <a:ext cx="48888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smtClean="0">
                  <a:solidFill>
                    <a:srgbClr val="0070C0"/>
                  </a:solidFill>
                </a:rPr>
                <a:t>–</a:t>
              </a:r>
              <a:r>
                <a:rPr lang="en-US" sz="4800" dirty="0" smtClean="0">
                  <a:solidFill>
                    <a:srgbClr val="0070C0"/>
                  </a:solidFill>
                </a:rPr>
                <a:t> </a:t>
              </a:r>
              <a:endParaRPr lang="en-US" sz="4800" dirty="0">
                <a:solidFill>
                  <a:srgbClr val="0070C0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041964" y="5232453"/>
              <a:ext cx="36213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 smtClean="0">
                  <a:solidFill>
                    <a:srgbClr val="FF0000"/>
                  </a:solidFill>
                </a:rPr>
                <a:t>+</a:t>
              </a:r>
              <a:endParaRPr lang="en-US" sz="4000" dirty="0">
                <a:solidFill>
                  <a:srgbClr val="FF0000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577751" y="1918883"/>
              <a:ext cx="48888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smtClean="0">
                  <a:solidFill>
                    <a:srgbClr val="0070C0"/>
                  </a:solidFill>
                </a:rPr>
                <a:t>–</a:t>
              </a:r>
              <a:r>
                <a:rPr lang="en-US" sz="4800" dirty="0" smtClean="0">
                  <a:solidFill>
                    <a:srgbClr val="0070C0"/>
                  </a:solidFill>
                </a:rPr>
                <a:t> </a:t>
              </a:r>
              <a:endParaRPr lang="en-US" sz="4800" dirty="0">
                <a:solidFill>
                  <a:srgbClr val="0070C0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941560" y="2570734"/>
              <a:ext cx="36213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 smtClean="0">
                  <a:solidFill>
                    <a:srgbClr val="FF0000"/>
                  </a:solidFill>
                </a:rPr>
                <a:t>+</a:t>
              </a:r>
              <a:endParaRPr lang="en-US" sz="4000" dirty="0">
                <a:solidFill>
                  <a:srgbClr val="FF0000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674891" y="5549323"/>
              <a:ext cx="36213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 smtClean="0">
                  <a:solidFill>
                    <a:srgbClr val="FF0000"/>
                  </a:solidFill>
                </a:rPr>
                <a:t>+</a:t>
              </a:r>
              <a:endParaRPr lang="en-US" sz="4000" dirty="0">
                <a:solidFill>
                  <a:srgbClr val="FF0000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962115" y="3747683"/>
              <a:ext cx="48888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smtClean="0">
                  <a:solidFill>
                    <a:srgbClr val="0070C0"/>
                  </a:solidFill>
                </a:rPr>
                <a:t>–</a:t>
              </a:r>
              <a:r>
                <a:rPr lang="en-US" sz="4800" dirty="0" smtClean="0">
                  <a:solidFill>
                    <a:srgbClr val="0070C0"/>
                  </a:solidFill>
                </a:rPr>
                <a:t> </a:t>
              </a:r>
              <a:endParaRPr lang="en-US" sz="4800" dirty="0">
                <a:solidFill>
                  <a:srgbClr val="0070C0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505323" y="5332039"/>
              <a:ext cx="48888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smtClean="0">
                  <a:solidFill>
                    <a:srgbClr val="0070C0"/>
                  </a:solidFill>
                </a:rPr>
                <a:t>–</a:t>
              </a:r>
              <a:r>
                <a:rPr lang="en-US" sz="4800" dirty="0" smtClean="0">
                  <a:solidFill>
                    <a:srgbClr val="0070C0"/>
                  </a:solidFill>
                </a:rPr>
                <a:t> </a:t>
              </a:r>
              <a:endParaRPr lang="en-US" sz="4800" dirty="0">
                <a:solidFill>
                  <a:srgbClr val="0070C0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540721" y="5522162"/>
              <a:ext cx="48888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smtClean="0">
                  <a:solidFill>
                    <a:srgbClr val="0070C0"/>
                  </a:solidFill>
                </a:rPr>
                <a:t>–</a:t>
              </a:r>
              <a:r>
                <a:rPr lang="en-US" sz="4800" dirty="0" smtClean="0">
                  <a:solidFill>
                    <a:srgbClr val="0070C0"/>
                  </a:solidFill>
                </a:rPr>
                <a:t> </a:t>
              </a:r>
              <a:endParaRPr lang="en-US" sz="4800" dirty="0">
                <a:solidFill>
                  <a:srgbClr val="0070C0"/>
                </a:solidFill>
              </a:endParaRPr>
            </a:p>
          </p:txBody>
        </p:sp>
      </p:grpSp>
      <p:sp>
        <p:nvSpPr>
          <p:cNvPr id="22" name="Content Placeholder 2"/>
          <p:cNvSpPr txBox="1">
            <a:spLocks/>
          </p:cNvSpPr>
          <p:nvPr/>
        </p:nvSpPr>
        <p:spPr>
          <a:xfrm>
            <a:off x="135802" y="4869750"/>
            <a:ext cx="8772808" cy="150389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Given </a:t>
            </a:r>
            <a:r>
              <a:rPr lang="en-US" sz="3200" dirty="0" smtClean="0"/>
              <a:t>{</a:t>
            </a:r>
            <a:r>
              <a:rPr lang="en-US" sz="3200" dirty="0" smtClean="0">
                <a:solidFill>
                  <a:srgbClr val="FF0000"/>
                </a:solidFill>
              </a:rPr>
              <a:t>+</a:t>
            </a:r>
            <a:r>
              <a:rPr lang="en-US" sz="3200" dirty="0" smtClean="0"/>
              <a:t>,</a:t>
            </a:r>
            <a:r>
              <a:rPr lang="en-US" sz="3200" dirty="0" smtClean="0">
                <a:solidFill>
                  <a:srgbClr val="0070C0"/>
                </a:solidFill>
              </a:rPr>
              <a:t>–</a:t>
            </a:r>
            <a:r>
              <a:rPr lang="en-US" sz="3200" dirty="0" smtClean="0"/>
              <a:t>}-labeled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points in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sbm10"/>
              </a:rPr>
              <a:t>R</a:t>
            </a:r>
            <a:r>
              <a:rPr kumimoji="0" lang="en-US" sz="3200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</a:t>
            </a:r>
            <a:r>
              <a:rPr lang="en-US" sz="3200" dirty="0" smtClean="0"/>
              <a:t>, find a </a:t>
            </a:r>
            <a:r>
              <a:rPr lang="en-US" sz="3200" dirty="0" err="1" smtClean="0"/>
              <a:t>hyperplane</a:t>
            </a:r>
            <a:r>
              <a:rPr lang="en-US" sz="3200" dirty="0" smtClean="0"/>
              <a:t> </a:t>
            </a:r>
            <a:r>
              <a:rPr lang="en-US" sz="3200" dirty="0" err="1" smtClean="0">
                <a:latin typeface="Calibri"/>
              </a:rPr>
              <a:t>c</a:t>
            </a:r>
            <a:r>
              <a:rPr lang="en-US" sz="3200" baseline="30000" dirty="0" err="1" smtClean="0">
                <a:latin typeface="Calibri"/>
              </a:rPr>
              <a:t>T</a:t>
            </a:r>
            <a:r>
              <a:rPr lang="en-US" sz="3200" dirty="0" err="1" smtClean="0"/>
              <a:t>x</a:t>
            </a:r>
            <a:r>
              <a:rPr lang="en-US" sz="3200" dirty="0" smtClean="0"/>
              <a:t> = b that separates the </a:t>
            </a:r>
            <a:r>
              <a:rPr lang="en-US" sz="3200" dirty="0" smtClean="0">
                <a:solidFill>
                  <a:srgbClr val="FF0000"/>
                </a:solidFill>
              </a:rPr>
              <a:t>+</a:t>
            </a:r>
            <a:r>
              <a:rPr lang="en-US" sz="3200" dirty="0" smtClean="0"/>
              <a:t>s and </a:t>
            </a:r>
            <a:r>
              <a:rPr lang="en-US" sz="3200" dirty="0" smtClean="0">
                <a:solidFill>
                  <a:srgbClr val="0070C0"/>
                </a:solidFill>
              </a:rPr>
              <a:t>–</a:t>
            </a:r>
            <a:r>
              <a:rPr lang="en-US" sz="3200" dirty="0" smtClean="0"/>
              <a:t>s.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Easily solved by linear programming.</a:t>
            </a:r>
          </a:p>
        </p:txBody>
      </p:sp>
      <p:cxnSp>
        <p:nvCxnSpPr>
          <p:cNvPr id="24" name="Straight Connector 23"/>
          <p:cNvCxnSpPr/>
          <p:nvPr/>
        </p:nvCxnSpPr>
        <p:spPr>
          <a:xfrm rot="5400000">
            <a:off x="1597939" y="2548554"/>
            <a:ext cx="4209861" cy="506994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81477"/>
            <a:ext cx="8229600" cy="929473"/>
          </a:xfrm>
        </p:spPr>
        <p:txBody>
          <a:bodyPr/>
          <a:lstStyle/>
          <a:p>
            <a:r>
              <a:rPr lang="en-US" b="1" dirty="0" smtClean="0"/>
              <a:t>Learning</a:t>
            </a:r>
            <a:r>
              <a:rPr lang="en-US" dirty="0" smtClean="0"/>
              <a:t> Linear Separators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277354" y="705729"/>
            <a:ext cx="362139" cy="5482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+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86400" y="937109"/>
            <a:ext cx="488888" cy="643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70C0"/>
                </a:solidFill>
              </a:rPr>
              <a:t>–</a:t>
            </a:r>
            <a:r>
              <a:rPr lang="en-US" sz="4800" dirty="0" smtClean="0">
                <a:solidFill>
                  <a:srgbClr val="0070C0"/>
                </a:solidFill>
              </a:rPr>
              <a:t> </a:t>
            </a:r>
            <a:endParaRPr lang="en-US" sz="4800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27976" y="1413891"/>
            <a:ext cx="362139" cy="5482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+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52665" y="2199180"/>
            <a:ext cx="362139" cy="5482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+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23865" y="1007224"/>
            <a:ext cx="362139" cy="5482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+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32507" y="2633894"/>
            <a:ext cx="362139" cy="5482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+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436198" y="2037916"/>
            <a:ext cx="488888" cy="643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70C0"/>
                </a:solidFill>
              </a:rPr>
              <a:t>–</a:t>
            </a:r>
            <a:r>
              <a:rPr lang="en-US" sz="4800" dirty="0" smtClean="0">
                <a:solidFill>
                  <a:srgbClr val="0070C0"/>
                </a:solidFill>
              </a:rPr>
              <a:t> </a:t>
            </a:r>
            <a:endParaRPr lang="en-US" sz="4800" dirty="0">
              <a:solidFill>
                <a:srgbClr val="0070C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86400" y="3089642"/>
            <a:ext cx="488888" cy="643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70C0"/>
                </a:solidFill>
              </a:rPr>
              <a:t>–</a:t>
            </a:r>
            <a:r>
              <a:rPr lang="en-US" sz="4800" dirty="0" smtClean="0">
                <a:solidFill>
                  <a:srgbClr val="0070C0"/>
                </a:solidFill>
              </a:rPr>
              <a:t> </a:t>
            </a:r>
            <a:endParaRPr lang="en-US" sz="4800" dirty="0">
              <a:solidFill>
                <a:srgbClr val="0070C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875699" y="1792513"/>
            <a:ext cx="488888" cy="643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70C0"/>
                </a:solidFill>
              </a:rPr>
              <a:t>–</a:t>
            </a:r>
            <a:r>
              <a:rPr lang="en-US" sz="4800" dirty="0" smtClean="0">
                <a:solidFill>
                  <a:srgbClr val="0070C0"/>
                </a:solidFill>
              </a:rPr>
              <a:t> </a:t>
            </a:r>
            <a:endParaRPr lang="en-US" sz="4800" dirty="0">
              <a:solidFill>
                <a:srgbClr val="0070C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720974" y="2928378"/>
            <a:ext cx="488888" cy="643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70C0"/>
                </a:solidFill>
              </a:rPr>
              <a:t>–</a:t>
            </a:r>
            <a:r>
              <a:rPr lang="en-US" sz="4800" dirty="0" smtClean="0">
                <a:solidFill>
                  <a:srgbClr val="0070C0"/>
                </a:solidFill>
              </a:rPr>
              <a:t> </a:t>
            </a:r>
            <a:endParaRPr lang="en-US" sz="4800" dirty="0">
              <a:solidFill>
                <a:srgbClr val="0070C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41964" y="3839875"/>
            <a:ext cx="362139" cy="5482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+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577751" y="1273661"/>
            <a:ext cx="488888" cy="643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70C0"/>
                </a:solidFill>
              </a:rPr>
              <a:t>–</a:t>
            </a:r>
            <a:r>
              <a:rPr lang="en-US" sz="4800" dirty="0" smtClean="0">
                <a:solidFill>
                  <a:srgbClr val="0070C0"/>
                </a:solidFill>
              </a:rPr>
              <a:t> </a:t>
            </a:r>
            <a:endParaRPr lang="en-US" sz="4800" dirty="0">
              <a:solidFill>
                <a:srgbClr val="0070C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41560" y="1778491"/>
            <a:ext cx="362139" cy="5482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+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674891" y="4085276"/>
            <a:ext cx="362139" cy="5482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+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962115" y="2689986"/>
            <a:ext cx="488888" cy="643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70C0"/>
                </a:solidFill>
              </a:rPr>
              <a:t>–</a:t>
            </a:r>
            <a:r>
              <a:rPr lang="en-US" sz="4800" dirty="0" smtClean="0">
                <a:solidFill>
                  <a:srgbClr val="0070C0"/>
                </a:solidFill>
              </a:rPr>
              <a:t> </a:t>
            </a:r>
            <a:endParaRPr lang="en-US" sz="4800" dirty="0">
              <a:solidFill>
                <a:srgbClr val="0070C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505323" y="3917000"/>
            <a:ext cx="488888" cy="643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70C0"/>
                </a:solidFill>
              </a:rPr>
              <a:t>–</a:t>
            </a:r>
            <a:r>
              <a:rPr lang="en-US" sz="4800" dirty="0" smtClean="0">
                <a:solidFill>
                  <a:srgbClr val="0070C0"/>
                </a:solidFill>
              </a:rPr>
              <a:t> </a:t>
            </a:r>
            <a:endParaRPr lang="en-US" sz="4800" dirty="0">
              <a:solidFill>
                <a:srgbClr val="0070C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540721" y="4064241"/>
            <a:ext cx="488888" cy="643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70C0"/>
                </a:solidFill>
              </a:rPr>
              <a:t>–</a:t>
            </a:r>
            <a:r>
              <a:rPr lang="en-US" sz="4800" dirty="0" smtClean="0">
                <a:solidFill>
                  <a:srgbClr val="0070C0"/>
                </a:solidFill>
              </a:rPr>
              <a:t> </a:t>
            </a:r>
            <a:endParaRPr lang="en-US" sz="4800" dirty="0">
              <a:solidFill>
                <a:srgbClr val="0070C0"/>
              </a:solidFill>
            </a:endParaRPr>
          </a:p>
        </p:txBody>
      </p:sp>
      <p:sp>
        <p:nvSpPr>
          <p:cNvPr id="22" name="Content Placeholder 2"/>
          <p:cNvSpPr txBox="1">
            <a:spLocks/>
          </p:cNvSpPr>
          <p:nvPr/>
        </p:nvSpPr>
        <p:spPr>
          <a:xfrm>
            <a:off x="135802" y="4834550"/>
            <a:ext cx="8772808" cy="202345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Given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random sample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of </a:t>
            </a:r>
            <a:r>
              <a:rPr lang="en-US" sz="3200" dirty="0" smtClean="0"/>
              <a:t>{</a:t>
            </a:r>
            <a:r>
              <a:rPr lang="en-US" sz="3200" dirty="0" smtClean="0">
                <a:solidFill>
                  <a:srgbClr val="FF0000"/>
                </a:solidFill>
              </a:rPr>
              <a:t>+</a:t>
            </a:r>
            <a:r>
              <a:rPr lang="en-US" sz="3200" dirty="0" smtClean="0"/>
              <a:t>,</a:t>
            </a:r>
            <a:r>
              <a:rPr lang="en-US" sz="3200" dirty="0" smtClean="0">
                <a:solidFill>
                  <a:srgbClr val="0070C0"/>
                </a:solidFill>
              </a:rPr>
              <a:t>–</a:t>
            </a:r>
            <a:r>
              <a:rPr lang="en-US" sz="3200" dirty="0" smtClean="0"/>
              <a:t>}-labeled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points in </a:t>
            </a:r>
            <a:r>
              <a:rPr kumimoji="0" lang="en-US" sz="3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sbm10"/>
              </a:rPr>
              <a:t>R</a:t>
            </a:r>
            <a:r>
              <a:rPr kumimoji="0" lang="en-US" sz="3200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</a:t>
            </a:r>
            <a:r>
              <a:rPr lang="en-US" sz="3200" dirty="0" smtClean="0"/>
              <a:t>, find a </a:t>
            </a:r>
            <a:r>
              <a:rPr lang="en-US" sz="3200" dirty="0" err="1" smtClean="0"/>
              <a:t>hyperplane</a:t>
            </a:r>
            <a:r>
              <a:rPr lang="en-US" sz="3200" dirty="0" smtClean="0"/>
              <a:t> </a:t>
            </a:r>
            <a:r>
              <a:rPr lang="en-US" sz="3200" dirty="0" err="1" smtClean="0">
                <a:latin typeface="Calibri"/>
              </a:rPr>
              <a:t>c</a:t>
            </a:r>
            <a:r>
              <a:rPr lang="en-US" sz="3200" baseline="30000" dirty="0" err="1" smtClean="0">
                <a:latin typeface="Calibri"/>
              </a:rPr>
              <a:t>T</a:t>
            </a:r>
            <a:r>
              <a:rPr lang="en-US" sz="3200" dirty="0" err="1" smtClean="0"/>
              <a:t>x</a:t>
            </a:r>
            <a:r>
              <a:rPr lang="en-US" sz="3200" dirty="0" smtClean="0"/>
              <a:t> = b that separates </a:t>
            </a:r>
            <a:r>
              <a:rPr lang="en-US" sz="3200" b="1" dirty="0" smtClean="0">
                <a:solidFill>
                  <a:srgbClr val="7030A0"/>
                </a:solidFill>
              </a:rPr>
              <a:t>most of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the </a:t>
            </a:r>
            <a:r>
              <a:rPr lang="en-US" sz="3200" dirty="0" smtClean="0">
                <a:solidFill>
                  <a:srgbClr val="FF0000"/>
                </a:solidFill>
              </a:rPr>
              <a:t>+</a:t>
            </a:r>
            <a:r>
              <a:rPr lang="en-US" sz="3200" dirty="0" smtClean="0"/>
              <a:t>s and </a:t>
            </a:r>
            <a:r>
              <a:rPr lang="en-US" sz="3200" dirty="0" smtClean="0">
                <a:solidFill>
                  <a:srgbClr val="0070C0"/>
                </a:solidFill>
              </a:rPr>
              <a:t>–</a:t>
            </a:r>
            <a:r>
              <a:rPr lang="en-US" sz="3200" dirty="0" smtClean="0"/>
              <a:t>s.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en-US" sz="3200" dirty="0" smtClean="0"/>
              <a:t>Classic machine learning problem.</a:t>
            </a:r>
          </a:p>
        </p:txBody>
      </p:sp>
      <p:cxnSp>
        <p:nvCxnSpPr>
          <p:cNvPr id="23" name="Straight Connector 22"/>
          <p:cNvCxnSpPr/>
          <p:nvPr/>
        </p:nvCxnSpPr>
        <p:spPr>
          <a:xfrm rot="16200000" flipH="1">
            <a:off x="2118510" y="2616454"/>
            <a:ext cx="4119328" cy="244443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Group 32"/>
          <p:cNvGrpSpPr/>
          <p:nvPr/>
        </p:nvGrpSpPr>
        <p:grpSpPr>
          <a:xfrm>
            <a:off x="2987631" y="1738266"/>
            <a:ext cx="1049133" cy="1511897"/>
            <a:chOff x="2897101" y="1738266"/>
            <a:chExt cx="1049133" cy="1511897"/>
          </a:xfrm>
        </p:grpSpPr>
        <p:cxnSp>
          <p:nvCxnSpPr>
            <p:cNvPr id="29" name="Straight Arrow Connector 28"/>
            <p:cNvCxnSpPr>
              <a:endCxn id="13" idx="1"/>
            </p:cNvCxnSpPr>
            <p:nvPr/>
          </p:nvCxnSpPr>
          <p:spPr>
            <a:xfrm rot="16200000" flipH="1">
              <a:off x="3060090" y="2589279"/>
              <a:ext cx="1041115" cy="280654"/>
            </a:xfrm>
            <a:prstGeom prst="straightConnector1">
              <a:avLst/>
            </a:prstGeom>
            <a:ln w="57150">
              <a:solidFill>
                <a:srgbClr val="7030A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2897101" y="1738266"/>
              <a:ext cx="104913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7030A0"/>
                  </a:solidFill>
                </a:rPr>
                <a:t>Error!</a:t>
              </a:r>
              <a:endParaRPr lang="en-US" sz="2800" b="1" dirty="0">
                <a:solidFill>
                  <a:srgbClr val="7030A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0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3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9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2" dur="indefinite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5" dur="indefinite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  <p:bldP spid="13" grpId="0"/>
      <p:bldP spid="18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579411" y="4750977"/>
            <a:ext cx="3467481" cy="1647404"/>
            <a:chOff x="5386808" y="4922995"/>
            <a:chExt cx="3467481" cy="1647404"/>
          </a:xfrm>
        </p:grpSpPr>
        <p:sp>
          <p:nvSpPr>
            <p:cNvPr id="23" name="TextBox 22"/>
            <p:cNvSpPr txBox="1"/>
            <p:nvPr/>
          </p:nvSpPr>
          <p:spPr>
            <a:xfrm>
              <a:off x="5386808" y="5432083"/>
              <a:ext cx="60785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f =</a:t>
              </a:r>
              <a:endParaRPr lang="en-US" sz="3200" dirty="0"/>
            </a:p>
          </p:txBody>
        </p:sp>
        <p:pic>
          <p:nvPicPr>
            <p:cNvPr id="24" name="Picture 23" descr="Noise.gif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085539" y="4922995"/>
              <a:ext cx="2768750" cy="1647404"/>
            </a:xfrm>
            <a:prstGeom prst="rect">
              <a:avLst/>
            </a:prstGeom>
          </p:spPr>
        </p:pic>
      </p:grpSp>
      <p:grpSp>
        <p:nvGrpSpPr>
          <p:cNvPr id="27" name="Group 26"/>
          <p:cNvGrpSpPr/>
          <p:nvPr/>
        </p:nvGrpSpPr>
        <p:grpSpPr>
          <a:xfrm>
            <a:off x="5523354" y="4886168"/>
            <a:ext cx="2932582" cy="1529150"/>
            <a:chOff x="465794" y="4880066"/>
            <a:chExt cx="3282413" cy="1711564"/>
          </a:xfrm>
        </p:grpSpPr>
        <p:pic>
          <p:nvPicPr>
            <p:cNvPr id="13" name="Picture 12" descr="PhoneBook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339811" y="4880066"/>
              <a:ext cx="2408396" cy="1711564"/>
            </a:xfrm>
            <a:prstGeom prst="rect">
              <a:avLst/>
            </a:prstGeom>
          </p:spPr>
        </p:pic>
        <p:sp>
          <p:nvSpPr>
            <p:cNvPr id="17" name="TextBox 16"/>
            <p:cNvSpPr txBox="1"/>
            <p:nvPr/>
          </p:nvSpPr>
          <p:spPr>
            <a:xfrm>
              <a:off x="465794" y="5480588"/>
              <a:ext cx="60785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f =</a:t>
              </a:r>
              <a:endParaRPr lang="en-US" sz="3200" dirty="0"/>
            </a:p>
          </p:txBody>
        </p:sp>
      </p:grpSp>
      <p:sp>
        <p:nvSpPr>
          <p:cNvPr id="2" name="Rectangle 1"/>
          <p:cNvSpPr/>
          <p:nvPr/>
        </p:nvSpPr>
        <p:spPr>
          <a:xfrm>
            <a:off x="762000" y="1037688"/>
            <a:ext cx="2667000" cy="10668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Distribution D</a:t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>on {</a:t>
            </a:r>
            <a:r>
              <a:rPr lang="en-US" sz="2800" dirty="0" smtClean="0">
                <a:solidFill>
                  <a:schemeClr val="tx1"/>
                </a:solidFill>
                <a:latin typeface="Calibri"/>
              </a:rPr>
              <a:t>0,1}</a:t>
            </a:r>
            <a:r>
              <a:rPr lang="en-US" sz="2800" baseline="30000" dirty="0" smtClean="0">
                <a:solidFill>
                  <a:schemeClr val="tx1"/>
                </a:solidFill>
                <a:latin typeface="Calibri"/>
              </a:rPr>
              <a:t>n</a:t>
            </a:r>
            <a:endParaRPr lang="en-US" sz="2800" baseline="30000" dirty="0">
              <a:solidFill>
                <a:schemeClr val="tx1"/>
              </a:solidFill>
              <a:latin typeface="Calibri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8600" y="3780888"/>
            <a:ext cx="8686800" cy="1406748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Probably </a:t>
            </a:r>
            <a:r>
              <a:rPr lang="en-US" b="1" dirty="0" smtClean="0">
                <a:solidFill>
                  <a:srgbClr val="0070C0"/>
                </a:solidFill>
              </a:rPr>
              <a:t>Mostly </a:t>
            </a:r>
            <a:r>
              <a:rPr lang="en-US" b="1" dirty="0" smtClean="0">
                <a:solidFill>
                  <a:srgbClr val="00B050"/>
                </a:solidFill>
              </a:rPr>
              <a:t>Correct</a:t>
            </a:r>
            <a:r>
              <a:rPr lang="en-US" b="1" dirty="0" smtClean="0"/>
              <a:t> </a:t>
            </a:r>
            <a:r>
              <a:rPr lang="en-US" dirty="0" smtClean="0"/>
              <a:t>Model</a:t>
            </a:r>
          </a:p>
          <a:p>
            <a:r>
              <a:rPr lang="en-US" spc="-60" dirty="0" smtClean="0"/>
              <a:t>Impossible if f arbitrary and # training points </a:t>
            </a:r>
            <a:r>
              <a:rPr lang="en-US" spc="-60" dirty="0" smtClean="0">
                <a:latin typeface="cmsy10"/>
              </a:rPr>
              <a:t>¿ </a:t>
            </a:r>
            <a:r>
              <a:rPr lang="en-US" spc="-60" dirty="0" smtClean="0">
                <a:latin typeface="Calibri"/>
              </a:rPr>
              <a:t>2</a:t>
            </a:r>
            <a:r>
              <a:rPr lang="en-US" spc="-60" baseline="30000" dirty="0" smtClean="0">
                <a:latin typeface="Calibri"/>
              </a:rPr>
              <a:t>n</a:t>
            </a:r>
            <a:endParaRPr lang="en-US" spc="-60" dirty="0" smtClean="0"/>
          </a:p>
        </p:txBody>
      </p:sp>
      <p:sp>
        <p:nvSpPr>
          <p:cNvPr id="6" name="Rectangle 5"/>
          <p:cNvSpPr/>
          <p:nvPr/>
        </p:nvSpPr>
        <p:spPr>
          <a:xfrm>
            <a:off x="762000" y="2561688"/>
            <a:ext cx="2667000" cy="10668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f : {0,1}</a:t>
            </a:r>
            <a:r>
              <a:rPr lang="en-US" sz="2800" baseline="30000" dirty="0" smtClean="0">
                <a:solidFill>
                  <a:schemeClr val="tx1"/>
                </a:solidFill>
              </a:rPr>
              <a:t>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sym typeface="Wingdings" pitchFamily="2" charset="2"/>
              </a:rPr>
              <a:t> {0,1}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>
            <a:stCxn id="2" idx="3"/>
          </p:cNvCxnSpPr>
          <p:nvPr/>
        </p:nvCxnSpPr>
        <p:spPr>
          <a:xfrm>
            <a:off x="3429000" y="1571088"/>
            <a:ext cx="2286000" cy="1219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5715000" y="1037688"/>
            <a:ext cx="2667000" cy="10668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Algorithm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384242" y="1657468"/>
            <a:ext cx="3401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Calibri"/>
              </a:rPr>
              <a:t>x</a:t>
            </a:r>
            <a:endParaRPr lang="en-US" sz="2800" baseline="-25000" dirty="0"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15000" y="2561688"/>
            <a:ext cx="2667000" cy="10668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g : {0,1}</a:t>
            </a:r>
            <a:r>
              <a:rPr lang="en-US" sz="2800" baseline="30000" dirty="0" smtClean="0">
                <a:solidFill>
                  <a:schemeClr val="tx1"/>
                </a:solidFill>
              </a:rPr>
              <a:t>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sym typeface="Wingdings" pitchFamily="2" charset="2"/>
              </a:rPr>
              <a:t> {0,1}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3429000" y="3323688"/>
            <a:ext cx="2286000" cy="1588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581400" y="2790288"/>
            <a:ext cx="20313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Calibri"/>
              </a:rPr>
              <a:t>Is f(x) = g(x)?</a:t>
            </a:r>
            <a:endParaRPr lang="en-US" sz="2800" baseline="-25000" dirty="0">
              <a:latin typeface="Calibri"/>
            </a:endParaRPr>
          </a:p>
        </p:txBody>
      </p:sp>
      <p:sp>
        <p:nvSpPr>
          <p:cNvPr id="16" name="Title 3"/>
          <p:cNvSpPr>
            <a:spLocks noGrp="1"/>
          </p:cNvSpPr>
          <p:nvPr>
            <p:ph type="title"/>
          </p:nvPr>
        </p:nvSpPr>
        <p:spPr>
          <a:xfrm>
            <a:off x="457200" y="-92466"/>
            <a:ext cx="8229600" cy="838200"/>
          </a:xfrm>
        </p:spPr>
        <p:txBody>
          <a:bodyPr/>
          <a:lstStyle/>
          <a:p>
            <a:r>
              <a:rPr lang="en-US" dirty="0" smtClean="0"/>
              <a:t>Computational Learning Theory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1729212" y="6264997"/>
            <a:ext cx="17027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7030A0"/>
                </a:solidFill>
              </a:rPr>
              <a:t>Random Noise</a:t>
            </a:r>
            <a:endParaRPr lang="en-US" sz="2000" dirty="0">
              <a:solidFill>
                <a:srgbClr val="7030A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409851" y="6264997"/>
            <a:ext cx="20022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7030A0"/>
                </a:solidFill>
              </a:rPr>
              <a:t>Too Unstructured</a:t>
            </a:r>
            <a:endParaRPr lang="en-US" sz="2000" dirty="0">
              <a:solidFill>
                <a:srgbClr val="7030A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571985" y="5432081"/>
            <a:ext cx="5437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or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81477"/>
            <a:ext cx="8229600" cy="929473"/>
          </a:xfrm>
        </p:spPr>
        <p:txBody>
          <a:bodyPr/>
          <a:lstStyle/>
          <a:p>
            <a:r>
              <a:rPr lang="en-US" b="1" dirty="0" smtClean="0"/>
              <a:t>Learning</a:t>
            </a:r>
            <a:r>
              <a:rPr lang="en-US" dirty="0" smtClean="0"/>
              <a:t> Linear Separators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277354" y="705729"/>
            <a:ext cx="362139" cy="5482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+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86400" y="937109"/>
            <a:ext cx="488888" cy="643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70C0"/>
                </a:solidFill>
              </a:rPr>
              <a:t>–</a:t>
            </a:r>
            <a:r>
              <a:rPr lang="en-US" sz="4800" dirty="0" smtClean="0">
                <a:solidFill>
                  <a:srgbClr val="0070C0"/>
                </a:solidFill>
              </a:rPr>
              <a:t> </a:t>
            </a:r>
            <a:endParaRPr lang="en-US" sz="4800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27976" y="1413891"/>
            <a:ext cx="362139" cy="5482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+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52665" y="2199180"/>
            <a:ext cx="362139" cy="5482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+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23865" y="1007224"/>
            <a:ext cx="362139" cy="5482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+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32507" y="2633894"/>
            <a:ext cx="362139" cy="5482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+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436198" y="2037916"/>
            <a:ext cx="488888" cy="643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70C0"/>
                </a:solidFill>
              </a:rPr>
              <a:t>–</a:t>
            </a:r>
            <a:r>
              <a:rPr lang="en-US" sz="4800" dirty="0" smtClean="0">
                <a:solidFill>
                  <a:srgbClr val="0070C0"/>
                </a:solidFill>
              </a:rPr>
              <a:t> </a:t>
            </a:r>
            <a:endParaRPr lang="en-US" sz="4800" dirty="0">
              <a:solidFill>
                <a:srgbClr val="0070C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86400" y="3089642"/>
            <a:ext cx="488888" cy="643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70C0"/>
                </a:solidFill>
              </a:rPr>
              <a:t>–</a:t>
            </a:r>
            <a:r>
              <a:rPr lang="en-US" sz="4800" dirty="0" smtClean="0">
                <a:solidFill>
                  <a:srgbClr val="0070C0"/>
                </a:solidFill>
              </a:rPr>
              <a:t> </a:t>
            </a:r>
            <a:endParaRPr lang="en-US" sz="4800" dirty="0">
              <a:solidFill>
                <a:srgbClr val="0070C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875699" y="1792513"/>
            <a:ext cx="488888" cy="643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70C0"/>
                </a:solidFill>
              </a:rPr>
              <a:t>–</a:t>
            </a:r>
            <a:r>
              <a:rPr lang="en-US" sz="4800" dirty="0" smtClean="0">
                <a:solidFill>
                  <a:srgbClr val="0070C0"/>
                </a:solidFill>
              </a:rPr>
              <a:t> </a:t>
            </a:r>
            <a:endParaRPr lang="en-US" sz="4800" dirty="0">
              <a:solidFill>
                <a:srgbClr val="0070C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720974" y="2928378"/>
            <a:ext cx="488888" cy="643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70C0"/>
                </a:solidFill>
              </a:rPr>
              <a:t>–</a:t>
            </a:r>
            <a:r>
              <a:rPr lang="en-US" sz="4800" dirty="0" smtClean="0">
                <a:solidFill>
                  <a:srgbClr val="0070C0"/>
                </a:solidFill>
              </a:rPr>
              <a:t> </a:t>
            </a:r>
            <a:endParaRPr lang="en-US" sz="4800" dirty="0">
              <a:solidFill>
                <a:srgbClr val="0070C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41964" y="3839875"/>
            <a:ext cx="362139" cy="5482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+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577751" y="1273661"/>
            <a:ext cx="488888" cy="643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70C0"/>
                </a:solidFill>
              </a:rPr>
              <a:t>–</a:t>
            </a:r>
            <a:r>
              <a:rPr lang="en-US" sz="4800" dirty="0" smtClean="0">
                <a:solidFill>
                  <a:srgbClr val="0070C0"/>
                </a:solidFill>
              </a:rPr>
              <a:t> </a:t>
            </a:r>
            <a:endParaRPr lang="en-US" sz="4800" dirty="0">
              <a:solidFill>
                <a:srgbClr val="0070C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41560" y="1778491"/>
            <a:ext cx="362139" cy="5482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+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674891" y="4085276"/>
            <a:ext cx="362139" cy="5482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+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962115" y="2689986"/>
            <a:ext cx="488888" cy="643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70C0"/>
                </a:solidFill>
              </a:rPr>
              <a:t>–</a:t>
            </a:r>
            <a:r>
              <a:rPr lang="en-US" sz="4800" dirty="0" smtClean="0">
                <a:solidFill>
                  <a:srgbClr val="0070C0"/>
                </a:solidFill>
              </a:rPr>
              <a:t> </a:t>
            </a:r>
            <a:endParaRPr lang="en-US" sz="4800" dirty="0">
              <a:solidFill>
                <a:srgbClr val="0070C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505323" y="3917000"/>
            <a:ext cx="488888" cy="643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70C0"/>
                </a:solidFill>
              </a:rPr>
              <a:t>–</a:t>
            </a:r>
            <a:r>
              <a:rPr lang="en-US" sz="4800" dirty="0" smtClean="0">
                <a:solidFill>
                  <a:srgbClr val="0070C0"/>
                </a:solidFill>
              </a:rPr>
              <a:t> </a:t>
            </a:r>
            <a:endParaRPr lang="en-US" sz="4800" dirty="0">
              <a:solidFill>
                <a:srgbClr val="0070C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540721" y="4064241"/>
            <a:ext cx="488888" cy="643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70C0"/>
                </a:solidFill>
              </a:rPr>
              <a:t>–</a:t>
            </a:r>
            <a:r>
              <a:rPr lang="en-US" sz="4800" dirty="0" smtClean="0">
                <a:solidFill>
                  <a:srgbClr val="0070C0"/>
                </a:solidFill>
              </a:rPr>
              <a:t> </a:t>
            </a:r>
            <a:endParaRPr lang="en-US" sz="4800" dirty="0">
              <a:solidFill>
                <a:srgbClr val="0070C0"/>
              </a:solidFill>
            </a:endParaRPr>
          </a:p>
        </p:txBody>
      </p:sp>
      <p:sp>
        <p:nvSpPr>
          <p:cNvPr id="22" name="Content Placeholder 2"/>
          <p:cNvSpPr txBox="1">
            <a:spLocks/>
          </p:cNvSpPr>
          <p:nvPr/>
        </p:nvSpPr>
        <p:spPr>
          <a:xfrm>
            <a:off x="135802" y="4834550"/>
            <a:ext cx="8772808" cy="20234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Classic Theorem: </a:t>
            </a: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[</a:t>
            </a:r>
            <a:r>
              <a:rPr kumimoji="0" lang="en-US" sz="280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Vapnik-Chervonenkis</a:t>
            </a: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1971?]</a:t>
            </a:r>
            <a:r>
              <a:rPr lang="en-US" sz="2800" noProof="0" dirty="0" smtClean="0"/>
              <a:t/>
            </a:r>
            <a:br>
              <a:rPr lang="en-US" sz="2800" noProof="0" dirty="0" smtClean="0"/>
            </a:br>
            <a:r>
              <a:rPr lang="en-US" sz="3200" noProof="0" dirty="0" smtClean="0"/>
              <a:t>O( n/</a:t>
            </a:r>
            <a:r>
              <a:rPr lang="en-US" sz="3200" noProof="0" dirty="0" smtClean="0">
                <a:latin typeface="cmmi10"/>
              </a:rPr>
              <a:t>²</a:t>
            </a:r>
            <a:r>
              <a:rPr lang="en-US" sz="3200" baseline="30000" dirty="0" smtClean="0">
                <a:latin typeface="Calibri"/>
              </a:rPr>
              <a:t>2</a:t>
            </a:r>
            <a:r>
              <a:rPr lang="en-US" sz="3200" dirty="0" smtClean="0">
                <a:latin typeface="Calibri"/>
              </a:rPr>
              <a:t> ) samples suffice to get error </a:t>
            </a:r>
            <a:r>
              <a:rPr lang="en-US" sz="3200" dirty="0" smtClean="0">
                <a:latin typeface="cmmi10"/>
              </a:rPr>
              <a:t>²</a:t>
            </a:r>
            <a:r>
              <a:rPr lang="en-US" sz="3200" dirty="0" smtClean="0">
                <a:latin typeface="Calibri"/>
              </a:rPr>
              <a:t>.</a:t>
            </a:r>
            <a:endParaRPr kumimoji="0" lang="en-US" sz="32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 rot="16200000" flipH="1">
            <a:off x="2118510" y="2616454"/>
            <a:ext cx="4119328" cy="244443"/>
          </a:xfrm>
          <a:prstGeom prst="line">
            <a:avLst/>
          </a:prstGeom>
          <a:ln w="762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32"/>
          <p:cNvGrpSpPr/>
          <p:nvPr/>
        </p:nvGrpSpPr>
        <p:grpSpPr>
          <a:xfrm>
            <a:off x="2987631" y="1738266"/>
            <a:ext cx="1049133" cy="1511897"/>
            <a:chOff x="2897101" y="1738266"/>
            <a:chExt cx="1049133" cy="1511897"/>
          </a:xfrm>
        </p:grpSpPr>
        <p:cxnSp>
          <p:nvCxnSpPr>
            <p:cNvPr id="29" name="Straight Arrow Connector 28"/>
            <p:cNvCxnSpPr>
              <a:endCxn id="13" idx="1"/>
            </p:cNvCxnSpPr>
            <p:nvPr/>
          </p:nvCxnSpPr>
          <p:spPr>
            <a:xfrm rot="16200000" flipH="1">
              <a:off x="3060090" y="2589279"/>
              <a:ext cx="1041115" cy="280654"/>
            </a:xfrm>
            <a:prstGeom prst="straightConnector1">
              <a:avLst/>
            </a:prstGeom>
            <a:ln w="57150">
              <a:solidFill>
                <a:srgbClr val="7030A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2897101" y="1738266"/>
              <a:ext cx="104913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7030A0"/>
                  </a:solidFill>
                </a:rPr>
                <a:t>Error!</a:t>
              </a:r>
              <a:endParaRPr lang="en-US" sz="2800" b="1" dirty="0">
                <a:solidFill>
                  <a:srgbClr val="7030A0"/>
                </a:solidFill>
              </a:endParaRPr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534153" y="522385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~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0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3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9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2" dur="indefinite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5" dur="indefinite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  <p:bldP spid="13" grpId="0"/>
      <p:bldP spid="18" grpId="0"/>
      <p:bldP spid="19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1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Submodular</a:t>
            </a:r>
            <a:r>
              <a:rPr lang="en-US" dirty="0" smtClean="0"/>
              <a:t> Functions are Approximately Linear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26751" y="1620570"/>
            <a:ext cx="8781862" cy="3060075"/>
          </a:xfrm>
        </p:spPr>
        <p:txBody>
          <a:bodyPr/>
          <a:lstStyle/>
          <a:p>
            <a:r>
              <a:rPr lang="en-US" dirty="0" smtClean="0"/>
              <a:t>Let </a:t>
            </a:r>
            <a:r>
              <a:rPr lang="en-US" dirty="0" smtClean="0">
                <a:solidFill>
                  <a:srgbClr val="0070C0"/>
                </a:solidFill>
              </a:rPr>
              <a:t>f</a:t>
            </a:r>
            <a:r>
              <a:rPr lang="en-US" dirty="0" smtClean="0"/>
              <a:t> be non-negative, monotone and </a:t>
            </a:r>
            <a:r>
              <a:rPr lang="en-US" dirty="0" err="1" smtClean="0"/>
              <a:t>submodular</a:t>
            </a:r>
            <a:endParaRPr lang="en-US" dirty="0" smtClean="0"/>
          </a:p>
          <a:p>
            <a:r>
              <a:rPr lang="en-US" b="1" dirty="0" smtClean="0"/>
              <a:t>Claim: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f</a:t>
            </a:r>
            <a:r>
              <a:rPr lang="en-US" dirty="0" smtClean="0"/>
              <a:t> can be approximated to within factor </a:t>
            </a:r>
            <a:r>
              <a:rPr lang="en-US" dirty="0" smtClean="0">
                <a:solidFill>
                  <a:srgbClr val="FF0000"/>
                </a:solidFill>
              </a:rPr>
              <a:t>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by a </a:t>
            </a:r>
            <a:r>
              <a:rPr lang="en-US" b="1" dirty="0" smtClean="0">
                <a:solidFill>
                  <a:srgbClr val="00B050"/>
                </a:solidFill>
              </a:rPr>
              <a:t>linear </a:t>
            </a:r>
            <a:r>
              <a:rPr lang="en-US" dirty="0" smtClean="0">
                <a:solidFill>
                  <a:srgbClr val="00B050"/>
                </a:solidFill>
              </a:rPr>
              <a:t>function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50"/>
                </a:solidFill>
              </a:rPr>
              <a:t>g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Proof Sketch:</a:t>
            </a:r>
            <a:r>
              <a:rPr lang="en-US" dirty="0" smtClean="0"/>
              <a:t> Let </a:t>
            </a:r>
            <a:r>
              <a:rPr lang="en-US" dirty="0" smtClean="0">
                <a:solidFill>
                  <a:srgbClr val="00B050"/>
                </a:solidFill>
              </a:rPr>
              <a:t>g</a:t>
            </a:r>
            <a:r>
              <a:rPr lang="en-US" dirty="0" smtClean="0"/>
              <a:t>(S) = </a:t>
            </a:r>
            <a:r>
              <a:rPr lang="en-US" dirty="0" smtClean="0">
                <a:latin typeface="cmmi10"/>
              </a:rPr>
              <a:t>§</a:t>
            </a:r>
            <a:r>
              <a:rPr lang="en-US" baseline="-25000" dirty="0" smtClean="0">
                <a:latin typeface="Calibri"/>
              </a:rPr>
              <a:t>s</a:t>
            </a:r>
            <a:r>
              <a:rPr lang="en-US" baseline="-25000" dirty="0" smtClean="0">
                <a:latin typeface="cmsy10"/>
              </a:rPr>
              <a:t>2</a:t>
            </a:r>
            <a:r>
              <a:rPr lang="en-US" baseline="-25000" dirty="0" smtClean="0"/>
              <a:t>S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f</a:t>
            </a:r>
            <a:r>
              <a:rPr lang="en-US" dirty="0" smtClean="0"/>
              <a:t>({s}).</a:t>
            </a:r>
            <a:br>
              <a:rPr lang="en-US" dirty="0" smtClean="0"/>
            </a:br>
            <a:r>
              <a:rPr lang="en-US" dirty="0" smtClean="0"/>
              <a:t>Then </a:t>
            </a:r>
            <a:r>
              <a:rPr lang="en-US" dirty="0" smtClean="0">
                <a:solidFill>
                  <a:srgbClr val="0070C0"/>
                </a:solidFill>
              </a:rPr>
              <a:t>f</a:t>
            </a:r>
            <a:r>
              <a:rPr lang="en-US" dirty="0" smtClean="0"/>
              <a:t>(S) </a:t>
            </a:r>
            <a:r>
              <a:rPr lang="en-US" dirty="0" smtClean="0">
                <a:latin typeface="cmsy10"/>
              </a:rPr>
              <a:t>·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50"/>
                </a:solidFill>
              </a:rPr>
              <a:t>g</a:t>
            </a:r>
            <a:r>
              <a:rPr lang="en-US" dirty="0" smtClean="0"/>
              <a:t>(S) </a:t>
            </a:r>
            <a:r>
              <a:rPr lang="en-US" dirty="0" smtClean="0">
                <a:latin typeface="cmsy10"/>
              </a:rPr>
              <a:t>·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</a:t>
            </a:r>
            <a:r>
              <a:rPr lang="en-US" dirty="0" err="1" smtClean="0">
                <a:latin typeface="cmsy10"/>
              </a:rPr>
              <a:t>¢</a:t>
            </a:r>
            <a:r>
              <a:rPr lang="en-US" dirty="0" err="1" smtClean="0">
                <a:solidFill>
                  <a:srgbClr val="0070C0"/>
                </a:solidFill>
              </a:rPr>
              <a:t>f</a:t>
            </a:r>
            <a:r>
              <a:rPr lang="en-US" dirty="0" smtClean="0"/>
              <a:t>(S).</a:t>
            </a:r>
          </a:p>
        </p:txBody>
      </p:sp>
      <p:sp>
        <p:nvSpPr>
          <p:cNvPr id="5" name="Rectangle 4"/>
          <p:cNvSpPr/>
          <p:nvPr/>
        </p:nvSpPr>
        <p:spPr>
          <a:xfrm>
            <a:off x="228600" y="5201979"/>
            <a:ext cx="8686800" cy="15240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chemeClr val="tx1"/>
                </a:solidFill>
              </a:rPr>
              <a:t>Submodularity</a:t>
            </a:r>
            <a:r>
              <a:rPr lang="en-US" sz="3200" b="1" dirty="0" smtClean="0">
                <a:solidFill>
                  <a:schemeClr val="tx1"/>
                </a:solidFill>
              </a:rPr>
              <a:t>:</a:t>
            </a:r>
            <a:r>
              <a:rPr lang="en-US" sz="3200" dirty="0" smtClean="0">
                <a:solidFill>
                  <a:schemeClr val="tx1"/>
                </a:solidFill>
              </a:rPr>
              <a:t>   f(S)+f(T)</a:t>
            </a:r>
            <a:r>
              <a:rPr lang="en-US" sz="3200" dirty="0" smtClean="0">
                <a:solidFill>
                  <a:schemeClr val="tx1"/>
                </a:solidFill>
                <a:latin typeface="cmsy10"/>
              </a:rPr>
              <a:t>¸</a:t>
            </a:r>
            <a:r>
              <a:rPr lang="en-US" sz="3200" dirty="0" smtClean="0">
                <a:solidFill>
                  <a:schemeClr val="tx1"/>
                </a:solidFill>
              </a:rPr>
              <a:t>f(S</a:t>
            </a:r>
            <a:r>
              <a:rPr lang="en-US" sz="3200" dirty="0" smtClean="0">
                <a:solidFill>
                  <a:schemeClr val="tx1"/>
                </a:solidFill>
                <a:latin typeface="cmsy10"/>
              </a:rPr>
              <a:t>Å</a:t>
            </a:r>
            <a:r>
              <a:rPr lang="en-US" sz="3200" dirty="0" smtClean="0">
                <a:solidFill>
                  <a:schemeClr val="tx1"/>
                </a:solidFill>
              </a:rPr>
              <a:t>T)+f(S</a:t>
            </a:r>
            <a:r>
              <a:rPr lang="en-US" sz="3200" dirty="0" smtClean="0">
                <a:solidFill>
                  <a:schemeClr val="tx1"/>
                </a:solidFill>
                <a:latin typeface="cmsy10"/>
              </a:rPr>
              <a:t>[</a:t>
            </a:r>
            <a:r>
              <a:rPr lang="en-US" sz="3200" dirty="0" smtClean="0">
                <a:solidFill>
                  <a:schemeClr val="tx1"/>
                </a:solidFill>
              </a:rPr>
              <a:t>T)    </a:t>
            </a:r>
            <a:r>
              <a:rPr lang="en-US" sz="3200" dirty="0" smtClean="0">
                <a:solidFill>
                  <a:schemeClr val="tx1"/>
                </a:solidFill>
                <a:latin typeface="cmsy10"/>
              </a:rPr>
              <a:t>8</a:t>
            </a:r>
            <a:r>
              <a:rPr lang="en-US" sz="3200" dirty="0" smtClean="0">
                <a:solidFill>
                  <a:schemeClr val="tx1"/>
                </a:solidFill>
              </a:rPr>
              <a:t>S,T</a:t>
            </a:r>
            <a:r>
              <a:rPr lang="en-US" sz="3200" dirty="0" smtClean="0">
                <a:solidFill>
                  <a:schemeClr val="tx1"/>
                </a:solidFill>
                <a:latin typeface="cmsy10"/>
              </a:rPr>
              <a:t>µ</a:t>
            </a:r>
            <a:r>
              <a:rPr lang="en-US" sz="3200" dirty="0" smtClean="0">
                <a:solidFill>
                  <a:schemeClr val="tx1"/>
                </a:solidFill>
              </a:rPr>
              <a:t>V</a:t>
            </a:r>
          </a:p>
          <a:p>
            <a:pPr algn="ctr"/>
            <a:r>
              <a:rPr lang="en-US" sz="3200" b="1" dirty="0" err="1" smtClean="0">
                <a:solidFill>
                  <a:schemeClr val="tx1"/>
                </a:solidFill>
              </a:rPr>
              <a:t>Monotonicity</a:t>
            </a:r>
            <a:r>
              <a:rPr lang="en-US" sz="3200" b="1" dirty="0" smtClean="0">
                <a:solidFill>
                  <a:schemeClr val="tx1"/>
                </a:solidFill>
              </a:rPr>
              <a:t>:</a:t>
            </a:r>
            <a:r>
              <a:rPr lang="en-US" sz="3200" dirty="0" smtClean="0">
                <a:solidFill>
                  <a:schemeClr val="tx1"/>
                </a:solidFill>
              </a:rPr>
              <a:t>       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3200" dirty="0" smtClean="0">
                <a:solidFill>
                  <a:schemeClr val="tx1"/>
                </a:solidFill>
              </a:rPr>
              <a:t>      f(S)</a:t>
            </a:r>
            <a:r>
              <a:rPr lang="en-US" sz="3200" dirty="0" smtClean="0">
                <a:solidFill>
                  <a:schemeClr val="tx1"/>
                </a:solidFill>
                <a:latin typeface="cmsy10"/>
              </a:rPr>
              <a:t>·</a:t>
            </a:r>
            <a:r>
              <a:rPr lang="en-US" sz="3200" dirty="0" smtClean="0">
                <a:solidFill>
                  <a:schemeClr val="tx1"/>
                </a:solidFill>
              </a:rPr>
              <a:t>f(T)                          </a:t>
            </a:r>
            <a:r>
              <a:rPr lang="en-US" sz="3200" dirty="0" smtClean="0">
                <a:solidFill>
                  <a:schemeClr val="tx1"/>
                </a:solidFill>
                <a:latin typeface="cmsy10"/>
              </a:rPr>
              <a:t>8</a:t>
            </a:r>
            <a:r>
              <a:rPr lang="en-US" sz="3200" dirty="0" smtClean="0">
                <a:solidFill>
                  <a:schemeClr val="tx1"/>
                </a:solidFill>
              </a:rPr>
              <a:t>S</a:t>
            </a:r>
            <a:r>
              <a:rPr lang="en-US" sz="3200" dirty="0" smtClean="0">
                <a:solidFill>
                  <a:schemeClr val="tx1"/>
                </a:solidFill>
                <a:latin typeface="cmsy10"/>
              </a:rPr>
              <a:t>µ</a:t>
            </a:r>
            <a:r>
              <a:rPr lang="en-US" sz="3200" dirty="0" smtClean="0">
                <a:solidFill>
                  <a:schemeClr val="tx1"/>
                </a:solidFill>
              </a:rPr>
              <a:t>T</a:t>
            </a:r>
          </a:p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Non-negativity:</a:t>
            </a:r>
            <a:r>
              <a:rPr lang="en-US" sz="3200" dirty="0" smtClean="0">
                <a:solidFill>
                  <a:schemeClr val="tx1"/>
                </a:solidFill>
              </a:rPr>
              <a:t>      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3200" dirty="0" smtClean="0">
                <a:solidFill>
                  <a:schemeClr val="tx1"/>
                </a:solidFill>
              </a:rPr>
              <a:t>     f(S)</a:t>
            </a:r>
            <a:r>
              <a:rPr lang="en-US" sz="3200" dirty="0" smtClean="0">
                <a:solidFill>
                  <a:schemeClr val="tx1"/>
                </a:solidFill>
                <a:latin typeface="cmsy10"/>
              </a:rPr>
              <a:t>¸</a:t>
            </a:r>
            <a:r>
              <a:rPr lang="en-US" sz="3200" dirty="0" smtClean="0">
                <a:solidFill>
                  <a:schemeClr val="tx1"/>
                </a:solidFill>
              </a:rPr>
              <a:t>0                             </a:t>
            </a:r>
            <a:r>
              <a:rPr lang="en-US" sz="3200" dirty="0" smtClean="0">
                <a:solidFill>
                  <a:schemeClr val="tx1"/>
                </a:solidFill>
                <a:latin typeface="cmsy10"/>
              </a:rPr>
              <a:t>8</a:t>
            </a:r>
            <a:r>
              <a:rPr lang="en-US" sz="3200" dirty="0" smtClean="0">
                <a:solidFill>
                  <a:schemeClr val="tx1"/>
                </a:solidFill>
              </a:rPr>
              <a:t>S</a:t>
            </a:r>
            <a:r>
              <a:rPr lang="en-US" sz="3200" dirty="0" smtClean="0">
                <a:solidFill>
                  <a:schemeClr val="tx1"/>
                </a:solidFill>
                <a:latin typeface="cmsy10"/>
              </a:rPr>
              <a:t>µ</a:t>
            </a:r>
            <a:r>
              <a:rPr lang="en-US" sz="3200" dirty="0" smtClean="0">
                <a:solidFill>
                  <a:schemeClr val="tx1"/>
                </a:solidFill>
              </a:rPr>
              <a:t>V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54"/>
          <p:cNvGrpSpPr/>
          <p:nvPr/>
        </p:nvGrpSpPr>
        <p:grpSpPr>
          <a:xfrm>
            <a:off x="1611321" y="4126895"/>
            <a:ext cx="5082379" cy="1678765"/>
            <a:chOff x="968494" y="1536759"/>
            <a:chExt cx="7353300" cy="2428875"/>
          </a:xfrm>
        </p:grpSpPr>
        <p:sp>
          <p:nvSpPr>
            <p:cNvPr id="8" name="Oval 7"/>
            <p:cNvSpPr/>
            <p:nvPr/>
          </p:nvSpPr>
          <p:spPr>
            <a:xfrm>
              <a:off x="968494" y="3527484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2178169" y="2451159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8102719" y="2546409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2340094" y="2870259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2492494" y="3308409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2654419" y="3746559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4054594" y="1536759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4216519" y="1955859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4368919" y="2394009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4530844" y="2832159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4845169" y="3737034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4683244" y="3279834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6340594" y="2051109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6492994" y="2470209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6654919" y="2908359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6816844" y="3346509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" name="Straight Connector 23"/>
            <p:cNvCxnSpPr>
              <a:stCxn id="8" idx="7"/>
              <a:endCxn id="9" idx="3"/>
            </p:cNvCxnSpPr>
            <p:nvPr/>
          </p:nvCxnSpPr>
          <p:spPr>
            <a:xfrm rot="5400000" flipH="1" flipV="1">
              <a:off x="1222161" y="2571476"/>
              <a:ext cx="921416" cy="1054766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8" idx="6"/>
              <a:endCxn id="11" idx="3"/>
            </p:cNvCxnSpPr>
            <p:nvPr/>
          </p:nvCxnSpPr>
          <p:spPr>
            <a:xfrm flipV="1">
              <a:off x="1187569" y="3057251"/>
              <a:ext cx="1184608" cy="579771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8" idx="6"/>
              <a:endCxn id="12" idx="2"/>
            </p:cNvCxnSpPr>
            <p:nvPr/>
          </p:nvCxnSpPr>
          <p:spPr>
            <a:xfrm flipV="1">
              <a:off x="1187569" y="3417947"/>
              <a:ext cx="1304925" cy="219075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stCxn id="8" idx="5"/>
              <a:endCxn id="13" idx="2"/>
            </p:cNvCxnSpPr>
            <p:nvPr/>
          </p:nvCxnSpPr>
          <p:spPr>
            <a:xfrm rot="16200000" flipH="1">
              <a:off x="1834142" y="3035819"/>
              <a:ext cx="141621" cy="1498933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>
              <a:stCxn id="9" idx="7"/>
              <a:endCxn id="14" idx="2"/>
            </p:cNvCxnSpPr>
            <p:nvPr/>
          </p:nvCxnSpPr>
          <p:spPr>
            <a:xfrm rot="5400000" flipH="1" flipV="1">
              <a:off x="2791405" y="1220054"/>
              <a:ext cx="836945" cy="1689433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stCxn id="9" idx="6"/>
              <a:endCxn id="15" idx="2"/>
            </p:cNvCxnSpPr>
            <p:nvPr/>
          </p:nvCxnSpPr>
          <p:spPr>
            <a:xfrm flipV="1">
              <a:off x="2397244" y="2065397"/>
              <a:ext cx="1819275" cy="495300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>
              <a:stCxn id="9" idx="5"/>
              <a:endCxn id="16" idx="2"/>
            </p:cNvCxnSpPr>
            <p:nvPr/>
          </p:nvCxnSpPr>
          <p:spPr>
            <a:xfrm rot="5400000" flipH="1" flipV="1">
              <a:off x="3299738" y="1568970"/>
              <a:ext cx="134604" cy="2003758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stCxn id="11" idx="7"/>
              <a:endCxn id="14" idx="3"/>
            </p:cNvCxnSpPr>
            <p:nvPr/>
          </p:nvCxnSpPr>
          <p:spPr>
            <a:xfrm rot="5400000" flipH="1" flipV="1">
              <a:off x="2717586" y="1533252"/>
              <a:ext cx="1178591" cy="1559591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stCxn id="11" idx="6"/>
              <a:endCxn id="17" idx="2"/>
            </p:cNvCxnSpPr>
            <p:nvPr/>
          </p:nvCxnSpPr>
          <p:spPr>
            <a:xfrm flipV="1">
              <a:off x="2559169" y="2941697"/>
              <a:ext cx="1971675" cy="38100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stCxn id="11" idx="5"/>
              <a:endCxn id="19" idx="2"/>
            </p:cNvCxnSpPr>
            <p:nvPr/>
          </p:nvCxnSpPr>
          <p:spPr>
            <a:xfrm rot="16200000" flipH="1">
              <a:off x="3439105" y="2145232"/>
              <a:ext cx="332121" cy="2156158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>
              <a:stCxn id="12" idx="7"/>
              <a:endCxn id="15" idx="3"/>
            </p:cNvCxnSpPr>
            <p:nvPr/>
          </p:nvCxnSpPr>
          <p:spPr>
            <a:xfrm rot="5400000" flipH="1" flipV="1">
              <a:off x="2865224" y="1957114"/>
              <a:ext cx="1197641" cy="1569116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>
              <a:stCxn id="12" idx="6"/>
              <a:endCxn id="17" idx="3"/>
            </p:cNvCxnSpPr>
            <p:nvPr/>
          </p:nvCxnSpPr>
          <p:spPr>
            <a:xfrm flipV="1">
              <a:off x="2711569" y="3019151"/>
              <a:ext cx="1851358" cy="398796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>
              <a:stCxn id="12" idx="5"/>
              <a:endCxn id="18" idx="2"/>
            </p:cNvCxnSpPr>
            <p:nvPr/>
          </p:nvCxnSpPr>
          <p:spPr>
            <a:xfrm rot="16200000" flipH="1">
              <a:off x="3586742" y="2588144"/>
              <a:ext cx="351171" cy="2165683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>
              <a:stCxn id="13" idx="7"/>
              <a:endCxn id="16" idx="3"/>
            </p:cNvCxnSpPr>
            <p:nvPr/>
          </p:nvCxnSpPr>
          <p:spPr>
            <a:xfrm rot="5400000" flipH="1" flipV="1">
              <a:off x="3022386" y="2400027"/>
              <a:ext cx="1197641" cy="1559591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>
              <a:stCxn id="13" idx="6"/>
              <a:endCxn id="18" idx="3"/>
            </p:cNvCxnSpPr>
            <p:nvPr/>
          </p:nvCxnSpPr>
          <p:spPr>
            <a:xfrm>
              <a:off x="2873494" y="3856097"/>
              <a:ext cx="2003758" cy="67929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>
              <a:stCxn id="14" idx="6"/>
              <a:endCxn id="20" idx="1"/>
            </p:cNvCxnSpPr>
            <p:nvPr/>
          </p:nvCxnSpPr>
          <p:spPr>
            <a:xfrm>
              <a:off x="4273669" y="1646297"/>
              <a:ext cx="2099008" cy="436895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>
              <a:stCxn id="14" idx="5"/>
              <a:endCxn id="21" idx="1"/>
            </p:cNvCxnSpPr>
            <p:nvPr/>
          </p:nvCxnSpPr>
          <p:spPr>
            <a:xfrm rot="16200000" flipH="1">
              <a:off x="4994061" y="971275"/>
              <a:ext cx="778541" cy="2283491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>
              <a:stCxn id="15" idx="6"/>
              <a:endCxn id="20" idx="2"/>
            </p:cNvCxnSpPr>
            <p:nvPr/>
          </p:nvCxnSpPr>
          <p:spPr>
            <a:xfrm>
              <a:off x="4435594" y="2065397"/>
              <a:ext cx="1905000" cy="95250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>
              <a:stCxn id="15" idx="5"/>
              <a:endCxn id="22" idx="1"/>
            </p:cNvCxnSpPr>
            <p:nvPr/>
          </p:nvCxnSpPr>
          <p:spPr>
            <a:xfrm rot="16200000" flipH="1">
              <a:off x="5146461" y="1399900"/>
              <a:ext cx="797591" cy="2283491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>
              <a:stCxn id="16" idx="6"/>
              <a:endCxn id="21" idx="2"/>
            </p:cNvCxnSpPr>
            <p:nvPr/>
          </p:nvCxnSpPr>
          <p:spPr>
            <a:xfrm>
              <a:off x="4587994" y="2503547"/>
              <a:ext cx="1905000" cy="76200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>
              <a:stCxn id="16" idx="5"/>
              <a:endCxn id="22" idx="2"/>
            </p:cNvCxnSpPr>
            <p:nvPr/>
          </p:nvCxnSpPr>
          <p:spPr>
            <a:xfrm rot="16200000" flipH="1">
              <a:off x="5386967" y="1749945"/>
              <a:ext cx="436896" cy="2099008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>
              <a:stCxn id="17" idx="7"/>
              <a:endCxn id="20" idx="3"/>
            </p:cNvCxnSpPr>
            <p:nvPr/>
          </p:nvCxnSpPr>
          <p:spPr>
            <a:xfrm rot="5400000" flipH="1" flipV="1">
              <a:off x="5232186" y="1723752"/>
              <a:ext cx="626141" cy="1654841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>
              <a:stCxn id="17" idx="6"/>
              <a:endCxn id="23" idx="1"/>
            </p:cNvCxnSpPr>
            <p:nvPr/>
          </p:nvCxnSpPr>
          <p:spPr>
            <a:xfrm>
              <a:off x="4749919" y="2941697"/>
              <a:ext cx="2099008" cy="436895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>
              <a:stCxn id="19" idx="7"/>
              <a:endCxn id="21" idx="3"/>
            </p:cNvCxnSpPr>
            <p:nvPr/>
          </p:nvCxnSpPr>
          <p:spPr>
            <a:xfrm rot="5400000" flipH="1" flipV="1">
              <a:off x="5370298" y="2157139"/>
              <a:ext cx="654716" cy="1654841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>
              <a:stCxn id="19" idx="6"/>
              <a:endCxn id="23" idx="2"/>
            </p:cNvCxnSpPr>
            <p:nvPr/>
          </p:nvCxnSpPr>
          <p:spPr>
            <a:xfrm>
              <a:off x="4902319" y="3389372"/>
              <a:ext cx="1914525" cy="66675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>
              <a:stCxn id="18" idx="7"/>
              <a:endCxn id="22" idx="3"/>
            </p:cNvCxnSpPr>
            <p:nvPr/>
          </p:nvCxnSpPr>
          <p:spPr>
            <a:xfrm rot="5400000" flipH="1" flipV="1">
              <a:off x="5522698" y="2604814"/>
              <a:ext cx="673766" cy="1654841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>
              <a:stCxn id="18" idx="6"/>
              <a:endCxn id="23" idx="3"/>
            </p:cNvCxnSpPr>
            <p:nvPr/>
          </p:nvCxnSpPr>
          <p:spPr>
            <a:xfrm flipV="1">
              <a:off x="5064244" y="3533501"/>
              <a:ext cx="1784683" cy="313071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>
              <a:stCxn id="20" idx="6"/>
              <a:endCxn id="10" idx="1"/>
            </p:cNvCxnSpPr>
            <p:nvPr/>
          </p:nvCxnSpPr>
          <p:spPr>
            <a:xfrm>
              <a:off x="6559669" y="2160647"/>
              <a:ext cx="1575133" cy="417845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>
              <a:stCxn id="21" idx="6"/>
              <a:endCxn id="10" idx="2"/>
            </p:cNvCxnSpPr>
            <p:nvPr/>
          </p:nvCxnSpPr>
          <p:spPr>
            <a:xfrm>
              <a:off x="6712069" y="2579747"/>
              <a:ext cx="1390650" cy="76200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>
              <a:stCxn id="22" idx="6"/>
              <a:endCxn id="10" idx="2"/>
            </p:cNvCxnSpPr>
            <p:nvPr/>
          </p:nvCxnSpPr>
          <p:spPr>
            <a:xfrm flipV="1">
              <a:off x="6873994" y="2655947"/>
              <a:ext cx="1228725" cy="361950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>
              <a:stCxn id="23" idx="6"/>
              <a:endCxn id="10" idx="3"/>
            </p:cNvCxnSpPr>
            <p:nvPr/>
          </p:nvCxnSpPr>
          <p:spPr>
            <a:xfrm flipV="1">
              <a:off x="7035919" y="2733401"/>
              <a:ext cx="1098883" cy="722646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TextBox 54"/>
          <p:cNvSpPr txBox="1"/>
          <p:nvPr/>
        </p:nvSpPr>
        <p:spPr>
          <a:xfrm>
            <a:off x="6480415" y="4970822"/>
            <a:ext cx="3593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V</a:t>
            </a:r>
            <a:endParaRPr lang="en-US" sz="2400" dirty="0">
              <a:solidFill>
                <a:schemeClr val="bg1">
                  <a:lumMod val="75000"/>
                </a:schemeClr>
              </a:solidFill>
              <a:latin typeface="cmsy10"/>
            </a:endParaRPr>
          </a:p>
        </p:txBody>
      </p:sp>
      <p:sp>
        <p:nvSpPr>
          <p:cNvPr id="56" name="Freeform 55"/>
          <p:cNvSpPr/>
          <p:nvPr/>
        </p:nvSpPr>
        <p:spPr>
          <a:xfrm rot="11601317">
            <a:off x="3122341" y="4579581"/>
            <a:ext cx="884607" cy="892866"/>
          </a:xfrm>
          <a:custGeom>
            <a:avLst/>
            <a:gdLst>
              <a:gd name="connsiteX0" fmla="*/ 0 w 981974"/>
              <a:gd name="connsiteY0" fmla="*/ 816634 h 816634"/>
              <a:gd name="connsiteX1" fmla="*/ 345056 w 981974"/>
              <a:gd name="connsiteY1" fmla="*/ 48883 h 816634"/>
              <a:gd name="connsiteX2" fmla="*/ 914400 w 981974"/>
              <a:gd name="connsiteY2" fmla="*/ 523336 h 816634"/>
              <a:gd name="connsiteX3" fmla="*/ 750498 w 981974"/>
              <a:gd name="connsiteY3" fmla="*/ 635480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112144 w 1026544"/>
              <a:gd name="connsiteY0" fmla="*/ 767751 h 767751"/>
              <a:gd name="connsiteX1" fmla="*/ 0 w 1026544"/>
              <a:gd name="connsiteY1" fmla="*/ 483080 h 767751"/>
              <a:gd name="connsiteX2" fmla="*/ 457200 w 1026544"/>
              <a:gd name="connsiteY2" fmla="*/ 0 h 767751"/>
              <a:gd name="connsiteX3" fmla="*/ 1026544 w 1026544"/>
              <a:gd name="connsiteY3" fmla="*/ 474453 h 767751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99612"/>
              <a:gd name="connsiteY0" fmla="*/ 715992 h 715992"/>
              <a:gd name="connsiteX1" fmla="*/ 232913 w 899612"/>
              <a:gd name="connsiteY1" fmla="*/ 0 h 715992"/>
              <a:gd name="connsiteX2" fmla="*/ 802257 w 899612"/>
              <a:gd name="connsiteY2" fmla="*/ 474453 h 715992"/>
              <a:gd name="connsiteX3" fmla="*/ 817043 w 899612"/>
              <a:gd name="connsiteY3" fmla="*/ 485341 h 715992"/>
              <a:gd name="connsiteX0" fmla="*/ 0 w 899612"/>
              <a:gd name="connsiteY0" fmla="*/ 715992 h 715992"/>
              <a:gd name="connsiteX1" fmla="*/ 232913 w 899612"/>
              <a:gd name="connsiteY1" fmla="*/ 0 h 715992"/>
              <a:gd name="connsiteX2" fmla="*/ 802257 w 899612"/>
              <a:gd name="connsiteY2" fmla="*/ 474453 h 715992"/>
              <a:gd name="connsiteX3" fmla="*/ 681062 w 899612"/>
              <a:gd name="connsiteY3" fmla="*/ 659482 h 715992"/>
              <a:gd name="connsiteX0" fmla="*/ 0 w 899612"/>
              <a:gd name="connsiteY0" fmla="*/ 715992 h 775294"/>
              <a:gd name="connsiteX1" fmla="*/ 232913 w 899612"/>
              <a:gd name="connsiteY1" fmla="*/ 0 h 775294"/>
              <a:gd name="connsiteX2" fmla="*/ 802257 w 899612"/>
              <a:gd name="connsiteY2" fmla="*/ 474453 h 775294"/>
              <a:gd name="connsiteX3" fmla="*/ 566698 w 899612"/>
              <a:gd name="connsiteY3" fmla="*/ 775294 h 775294"/>
              <a:gd name="connsiteX0" fmla="*/ 0 w 884607"/>
              <a:gd name="connsiteY0" fmla="*/ 715992 h 775294"/>
              <a:gd name="connsiteX1" fmla="*/ 232913 w 884607"/>
              <a:gd name="connsiteY1" fmla="*/ 0 h 775294"/>
              <a:gd name="connsiteX2" fmla="*/ 802257 w 884607"/>
              <a:gd name="connsiteY2" fmla="*/ 474453 h 775294"/>
              <a:gd name="connsiteX3" fmla="*/ 745370 w 884607"/>
              <a:gd name="connsiteY3" fmla="*/ 706280 h 775294"/>
              <a:gd name="connsiteX4" fmla="*/ 566698 w 884607"/>
              <a:gd name="connsiteY4" fmla="*/ 775294 h 775294"/>
              <a:gd name="connsiteX0" fmla="*/ 0 w 884607"/>
              <a:gd name="connsiteY0" fmla="*/ 715992 h 851435"/>
              <a:gd name="connsiteX1" fmla="*/ 232913 w 884607"/>
              <a:gd name="connsiteY1" fmla="*/ 0 h 851435"/>
              <a:gd name="connsiteX2" fmla="*/ 802257 w 884607"/>
              <a:gd name="connsiteY2" fmla="*/ 474453 h 851435"/>
              <a:gd name="connsiteX3" fmla="*/ 745370 w 884607"/>
              <a:gd name="connsiteY3" fmla="*/ 706280 h 851435"/>
              <a:gd name="connsiteX4" fmla="*/ 283325 w 884607"/>
              <a:gd name="connsiteY4" fmla="*/ 851435 h 851435"/>
              <a:gd name="connsiteX0" fmla="*/ 0 w 884607"/>
              <a:gd name="connsiteY0" fmla="*/ 715992 h 851435"/>
              <a:gd name="connsiteX1" fmla="*/ 232913 w 884607"/>
              <a:gd name="connsiteY1" fmla="*/ 0 h 851435"/>
              <a:gd name="connsiteX2" fmla="*/ 802257 w 884607"/>
              <a:gd name="connsiteY2" fmla="*/ 474453 h 851435"/>
              <a:gd name="connsiteX3" fmla="*/ 745370 w 884607"/>
              <a:gd name="connsiteY3" fmla="*/ 706280 h 851435"/>
              <a:gd name="connsiteX4" fmla="*/ 283325 w 884607"/>
              <a:gd name="connsiteY4" fmla="*/ 851435 h 851435"/>
              <a:gd name="connsiteX5" fmla="*/ 0 w 884607"/>
              <a:gd name="connsiteY5" fmla="*/ 715992 h 851435"/>
              <a:gd name="connsiteX0" fmla="*/ 0 w 884607"/>
              <a:gd name="connsiteY0" fmla="*/ 715992 h 851435"/>
              <a:gd name="connsiteX1" fmla="*/ 232913 w 884607"/>
              <a:gd name="connsiteY1" fmla="*/ 0 h 851435"/>
              <a:gd name="connsiteX2" fmla="*/ 802257 w 884607"/>
              <a:gd name="connsiteY2" fmla="*/ 474453 h 851435"/>
              <a:gd name="connsiteX3" fmla="*/ 745370 w 884607"/>
              <a:gd name="connsiteY3" fmla="*/ 706280 h 851435"/>
              <a:gd name="connsiteX4" fmla="*/ 283325 w 884607"/>
              <a:gd name="connsiteY4" fmla="*/ 851435 h 851435"/>
              <a:gd name="connsiteX5" fmla="*/ 0 w 884607"/>
              <a:gd name="connsiteY5" fmla="*/ 715992 h 851435"/>
              <a:gd name="connsiteX0" fmla="*/ 0 w 884607"/>
              <a:gd name="connsiteY0" fmla="*/ 715992 h 869599"/>
              <a:gd name="connsiteX1" fmla="*/ 232913 w 884607"/>
              <a:gd name="connsiteY1" fmla="*/ 0 h 869599"/>
              <a:gd name="connsiteX2" fmla="*/ 802257 w 884607"/>
              <a:gd name="connsiteY2" fmla="*/ 474453 h 869599"/>
              <a:gd name="connsiteX3" fmla="*/ 745370 w 884607"/>
              <a:gd name="connsiteY3" fmla="*/ 706280 h 869599"/>
              <a:gd name="connsiteX4" fmla="*/ 283325 w 884607"/>
              <a:gd name="connsiteY4" fmla="*/ 851435 h 869599"/>
              <a:gd name="connsiteX5" fmla="*/ 0 w 884607"/>
              <a:gd name="connsiteY5" fmla="*/ 715992 h 869599"/>
              <a:gd name="connsiteX0" fmla="*/ 0 w 884607"/>
              <a:gd name="connsiteY0" fmla="*/ 715992 h 876724"/>
              <a:gd name="connsiteX1" fmla="*/ 232913 w 884607"/>
              <a:gd name="connsiteY1" fmla="*/ 0 h 876724"/>
              <a:gd name="connsiteX2" fmla="*/ 802257 w 884607"/>
              <a:gd name="connsiteY2" fmla="*/ 474453 h 876724"/>
              <a:gd name="connsiteX3" fmla="*/ 745370 w 884607"/>
              <a:gd name="connsiteY3" fmla="*/ 706280 h 876724"/>
              <a:gd name="connsiteX4" fmla="*/ 178622 w 884607"/>
              <a:gd name="connsiteY4" fmla="*/ 858560 h 876724"/>
              <a:gd name="connsiteX5" fmla="*/ 0 w 884607"/>
              <a:gd name="connsiteY5" fmla="*/ 715992 h 876724"/>
              <a:gd name="connsiteX0" fmla="*/ 0 w 884607"/>
              <a:gd name="connsiteY0" fmla="*/ 715992 h 882280"/>
              <a:gd name="connsiteX1" fmla="*/ 232913 w 884607"/>
              <a:gd name="connsiteY1" fmla="*/ 0 h 882280"/>
              <a:gd name="connsiteX2" fmla="*/ 802257 w 884607"/>
              <a:gd name="connsiteY2" fmla="*/ 474453 h 882280"/>
              <a:gd name="connsiteX3" fmla="*/ 745370 w 884607"/>
              <a:gd name="connsiteY3" fmla="*/ 706280 h 882280"/>
              <a:gd name="connsiteX4" fmla="*/ 178622 w 884607"/>
              <a:gd name="connsiteY4" fmla="*/ 858560 h 882280"/>
              <a:gd name="connsiteX5" fmla="*/ 0 w 884607"/>
              <a:gd name="connsiteY5" fmla="*/ 715992 h 882280"/>
              <a:gd name="connsiteX0" fmla="*/ 0 w 884607"/>
              <a:gd name="connsiteY0" fmla="*/ 715992 h 891518"/>
              <a:gd name="connsiteX1" fmla="*/ 232913 w 884607"/>
              <a:gd name="connsiteY1" fmla="*/ 0 h 891518"/>
              <a:gd name="connsiteX2" fmla="*/ 802257 w 884607"/>
              <a:gd name="connsiteY2" fmla="*/ 474453 h 891518"/>
              <a:gd name="connsiteX3" fmla="*/ 745370 w 884607"/>
              <a:gd name="connsiteY3" fmla="*/ 706280 h 891518"/>
              <a:gd name="connsiteX4" fmla="*/ 251746 w 884607"/>
              <a:gd name="connsiteY4" fmla="*/ 867798 h 891518"/>
              <a:gd name="connsiteX5" fmla="*/ 0 w 884607"/>
              <a:gd name="connsiteY5" fmla="*/ 715992 h 891518"/>
              <a:gd name="connsiteX0" fmla="*/ 0 w 884607"/>
              <a:gd name="connsiteY0" fmla="*/ 715992 h 886385"/>
              <a:gd name="connsiteX1" fmla="*/ 232913 w 884607"/>
              <a:gd name="connsiteY1" fmla="*/ 0 h 886385"/>
              <a:gd name="connsiteX2" fmla="*/ 802257 w 884607"/>
              <a:gd name="connsiteY2" fmla="*/ 474453 h 886385"/>
              <a:gd name="connsiteX3" fmla="*/ 745370 w 884607"/>
              <a:gd name="connsiteY3" fmla="*/ 706280 h 886385"/>
              <a:gd name="connsiteX4" fmla="*/ 348056 w 884607"/>
              <a:gd name="connsiteY4" fmla="*/ 862665 h 886385"/>
              <a:gd name="connsiteX5" fmla="*/ 0 w 884607"/>
              <a:gd name="connsiteY5" fmla="*/ 715992 h 886385"/>
              <a:gd name="connsiteX0" fmla="*/ 0 w 884607"/>
              <a:gd name="connsiteY0" fmla="*/ 715992 h 886385"/>
              <a:gd name="connsiteX1" fmla="*/ 232913 w 884607"/>
              <a:gd name="connsiteY1" fmla="*/ 0 h 886385"/>
              <a:gd name="connsiteX2" fmla="*/ 802257 w 884607"/>
              <a:gd name="connsiteY2" fmla="*/ 474453 h 886385"/>
              <a:gd name="connsiteX3" fmla="*/ 745370 w 884607"/>
              <a:gd name="connsiteY3" fmla="*/ 706280 h 886385"/>
              <a:gd name="connsiteX4" fmla="*/ 348056 w 884607"/>
              <a:gd name="connsiteY4" fmla="*/ 862665 h 886385"/>
              <a:gd name="connsiteX5" fmla="*/ 0 w 884607"/>
              <a:gd name="connsiteY5" fmla="*/ 715992 h 886385"/>
              <a:gd name="connsiteX0" fmla="*/ 0 w 884607"/>
              <a:gd name="connsiteY0" fmla="*/ 715992 h 862665"/>
              <a:gd name="connsiteX1" fmla="*/ 232913 w 884607"/>
              <a:gd name="connsiteY1" fmla="*/ 0 h 862665"/>
              <a:gd name="connsiteX2" fmla="*/ 802257 w 884607"/>
              <a:gd name="connsiteY2" fmla="*/ 474453 h 862665"/>
              <a:gd name="connsiteX3" fmla="*/ 745370 w 884607"/>
              <a:gd name="connsiteY3" fmla="*/ 706280 h 862665"/>
              <a:gd name="connsiteX4" fmla="*/ 348056 w 884607"/>
              <a:gd name="connsiteY4" fmla="*/ 862665 h 862665"/>
              <a:gd name="connsiteX5" fmla="*/ 0 w 884607"/>
              <a:gd name="connsiteY5" fmla="*/ 715992 h 862665"/>
              <a:gd name="connsiteX0" fmla="*/ 0 w 884607"/>
              <a:gd name="connsiteY0" fmla="*/ 715992 h 882591"/>
              <a:gd name="connsiteX1" fmla="*/ 232913 w 884607"/>
              <a:gd name="connsiteY1" fmla="*/ 0 h 882591"/>
              <a:gd name="connsiteX2" fmla="*/ 802257 w 884607"/>
              <a:gd name="connsiteY2" fmla="*/ 474453 h 882591"/>
              <a:gd name="connsiteX3" fmla="*/ 745370 w 884607"/>
              <a:gd name="connsiteY3" fmla="*/ 706280 h 882591"/>
              <a:gd name="connsiteX4" fmla="*/ 264125 w 884607"/>
              <a:gd name="connsiteY4" fmla="*/ 882591 h 882591"/>
              <a:gd name="connsiteX5" fmla="*/ 0 w 884607"/>
              <a:gd name="connsiteY5" fmla="*/ 715992 h 882591"/>
              <a:gd name="connsiteX0" fmla="*/ 0 w 884607"/>
              <a:gd name="connsiteY0" fmla="*/ 715992 h 892866"/>
              <a:gd name="connsiteX1" fmla="*/ 232913 w 884607"/>
              <a:gd name="connsiteY1" fmla="*/ 0 h 892866"/>
              <a:gd name="connsiteX2" fmla="*/ 802257 w 884607"/>
              <a:gd name="connsiteY2" fmla="*/ 474453 h 892866"/>
              <a:gd name="connsiteX3" fmla="*/ 745370 w 884607"/>
              <a:gd name="connsiteY3" fmla="*/ 706280 h 892866"/>
              <a:gd name="connsiteX4" fmla="*/ 264125 w 884607"/>
              <a:gd name="connsiteY4" fmla="*/ 882591 h 892866"/>
              <a:gd name="connsiteX5" fmla="*/ 0 w 884607"/>
              <a:gd name="connsiteY5" fmla="*/ 715992 h 892866"/>
              <a:gd name="connsiteX0" fmla="*/ 0 w 884607"/>
              <a:gd name="connsiteY0" fmla="*/ 715992 h 892866"/>
              <a:gd name="connsiteX1" fmla="*/ 232913 w 884607"/>
              <a:gd name="connsiteY1" fmla="*/ 0 h 892866"/>
              <a:gd name="connsiteX2" fmla="*/ 802257 w 884607"/>
              <a:gd name="connsiteY2" fmla="*/ 474453 h 892866"/>
              <a:gd name="connsiteX3" fmla="*/ 745370 w 884607"/>
              <a:gd name="connsiteY3" fmla="*/ 706280 h 892866"/>
              <a:gd name="connsiteX4" fmla="*/ 264125 w 884607"/>
              <a:gd name="connsiteY4" fmla="*/ 882591 h 892866"/>
              <a:gd name="connsiteX5" fmla="*/ 0 w 884607"/>
              <a:gd name="connsiteY5" fmla="*/ 715992 h 892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84607" h="892866">
                <a:moveTo>
                  <a:pt x="0" y="715992"/>
                </a:moveTo>
                <a:cubicBezTo>
                  <a:pt x="198409" y="468701"/>
                  <a:pt x="207034" y="350807"/>
                  <a:pt x="232913" y="0"/>
                </a:cubicBezTo>
                <a:cubicBezTo>
                  <a:pt x="454325" y="373812"/>
                  <a:pt x="596660" y="333556"/>
                  <a:pt x="802257" y="474453"/>
                </a:cubicBezTo>
                <a:cubicBezTo>
                  <a:pt x="884607" y="585504"/>
                  <a:pt x="835059" y="638257"/>
                  <a:pt x="745370" y="706280"/>
                </a:cubicBezTo>
                <a:cubicBezTo>
                  <a:pt x="655681" y="774303"/>
                  <a:pt x="395123" y="892866"/>
                  <a:pt x="264125" y="882591"/>
                </a:cubicBezTo>
                <a:cubicBezTo>
                  <a:pt x="133127" y="872316"/>
                  <a:pt x="8402" y="857898"/>
                  <a:pt x="0" y="715992"/>
                </a:cubicBezTo>
                <a:close/>
              </a:path>
            </a:pathLst>
          </a:custGeom>
          <a:gradFill flip="none" rotWithShape="1">
            <a:gsLst>
              <a:gs pos="0">
                <a:srgbClr val="FF5757"/>
              </a:gs>
              <a:gs pos="100000">
                <a:srgbClr val="FFA7A7"/>
              </a:gs>
            </a:gsLst>
            <a:lin ang="16200000" scaled="1"/>
            <a:tileRect/>
          </a:gradFill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8" name="Group 87"/>
          <p:cNvGrpSpPr/>
          <p:nvPr/>
        </p:nvGrpSpPr>
        <p:grpSpPr>
          <a:xfrm>
            <a:off x="1510819" y="3548958"/>
            <a:ext cx="5306439" cy="1936307"/>
            <a:chOff x="1510820" y="3581756"/>
            <a:chExt cx="5421826" cy="1903509"/>
          </a:xfrm>
        </p:grpSpPr>
        <p:sp>
          <p:nvSpPr>
            <p:cNvPr id="57" name="Freeform 56"/>
            <p:cNvSpPr/>
            <p:nvPr/>
          </p:nvSpPr>
          <p:spPr>
            <a:xfrm rot="11601317">
              <a:off x="4252958" y="4676243"/>
              <a:ext cx="624700" cy="630534"/>
            </a:xfrm>
            <a:custGeom>
              <a:avLst/>
              <a:gdLst>
                <a:gd name="connsiteX0" fmla="*/ 0 w 981974"/>
                <a:gd name="connsiteY0" fmla="*/ 816634 h 816634"/>
                <a:gd name="connsiteX1" fmla="*/ 345056 w 981974"/>
                <a:gd name="connsiteY1" fmla="*/ 48883 h 816634"/>
                <a:gd name="connsiteX2" fmla="*/ 914400 w 981974"/>
                <a:gd name="connsiteY2" fmla="*/ 523336 h 816634"/>
                <a:gd name="connsiteX3" fmla="*/ 750498 w 981974"/>
                <a:gd name="connsiteY3" fmla="*/ 635480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112144 w 1026544"/>
                <a:gd name="connsiteY0" fmla="*/ 767751 h 767751"/>
                <a:gd name="connsiteX1" fmla="*/ 0 w 1026544"/>
                <a:gd name="connsiteY1" fmla="*/ 483080 h 767751"/>
                <a:gd name="connsiteX2" fmla="*/ 457200 w 1026544"/>
                <a:gd name="connsiteY2" fmla="*/ 0 h 767751"/>
                <a:gd name="connsiteX3" fmla="*/ 1026544 w 1026544"/>
                <a:gd name="connsiteY3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99612"/>
                <a:gd name="connsiteY0" fmla="*/ 715992 h 715992"/>
                <a:gd name="connsiteX1" fmla="*/ 232913 w 899612"/>
                <a:gd name="connsiteY1" fmla="*/ 0 h 715992"/>
                <a:gd name="connsiteX2" fmla="*/ 802257 w 899612"/>
                <a:gd name="connsiteY2" fmla="*/ 474453 h 715992"/>
                <a:gd name="connsiteX3" fmla="*/ 817043 w 899612"/>
                <a:gd name="connsiteY3" fmla="*/ 485341 h 715992"/>
                <a:gd name="connsiteX0" fmla="*/ 0 w 899612"/>
                <a:gd name="connsiteY0" fmla="*/ 715992 h 715992"/>
                <a:gd name="connsiteX1" fmla="*/ 232913 w 899612"/>
                <a:gd name="connsiteY1" fmla="*/ 0 h 715992"/>
                <a:gd name="connsiteX2" fmla="*/ 802257 w 899612"/>
                <a:gd name="connsiteY2" fmla="*/ 474453 h 715992"/>
                <a:gd name="connsiteX3" fmla="*/ 681062 w 899612"/>
                <a:gd name="connsiteY3" fmla="*/ 659482 h 715992"/>
                <a:gd name="connsiteX0" fmla="*/ 0 w 899612"/>
                <a:gd name="connsiteY0" fmla="*/ 715992 h 775294"/>
                <a:gd name="connsiteX1" fmla="*/ 232913 w 899612"/>
                <a:gd name="connsiteY1" fmla="*/ 0 h 775294"/>
                <a:gd name="connsiteX2" fmla="*/ 802257 w 899612"/>
                <a:gd name="connsiteY2" fmla="*/ 474453 h 775294"/>
                <a:gd name="connsiteX3" fmla="*/ 566698 w 899612"/>
                <a:gd name="connsiteY3" fmla="*/ 775294 h 775294"/>
                <a:gd name="connsiteX0" fmla="*/ 0 w 884607"/>
                <a:gd name="connsiteY0" fmla="*/ 715992 h 775294"/>
                <a:gd name="connsiteX1" fmla="*/ 232913 w 884607"/>
                <a:gd name="connsiteY1" fmla="*/ 0 h 775294"/>
                <a:gd name="connsiteX2" fmla="*/ 802257 w 884607"/>
                <a:gd name="connsiteY2" fmla="*/ 474453 h 775294"/>
                <a:gd name="connsiteX3" fmla="*/ 745370 w 884607"/>
                <a:gd name="connsiteY3" fmla="*/ 706280 h 775294"/>
                <a:gd name="connsiteX4" fmla="*/ 566698 w 884607"/>
                <a:gd name="connsiteY4" fmla="*/ 775294 h 775294"/>
                <a:gd name="connsiteX0" fmla="*/ 0 w 884607"/>
                <a:gd name="connsiteY0" fmla="*/ 715992 h 851435"/>
                <a:gd name="connsiteX1" fmla="*/ 232913 w 884607"/>
                <a:gd name="connsiteY1" fmla="*/ 0 h 851435"/>
                <a:gd name="connsiteX2" fmla="*/ 802257 w 884607"/>
                <a:gd name="connsiteY2" fmla="*/ 474453 h 851435"/>
                <a:gd name="connsiteX3" fmla="*/ 745370 w 884607"/>
                <a:gd name="connsiteY3" fmla="*/ 706280 h 851435"/>
                <a:gd name="connsiteX4" fmla="*/ 283325 w 884607"/>
                <a:gd name="connsiteY4" fmla="*/ 851435 h 851435"/>
                <a:gd name="connsiteX0" fmla="*/ 0 w 884607"/>
                <a:gd name="connsiteY0" fmla="*/ 715992 h 851435"/>
                <a:gd name="connsiteX1" fmla="*/ 232913 w 884607"/>
                <a:gd name="connsiteY1" fmla="*/ 0 h 851435"/>
                <a:gd name="connsiteX2" fmla="*/ 802257 w 884607"/>
                <a:gd name="connsiteY2" fmla="*/ 474453 h 851435"/>
                <a:gd name="connsiteX3" fmla="*/ 745370 w 884607"/>
                <a:gd name="connsiteY3" fmla="*/ 706280 h 851435"/>
                <a:gd name="connsiteX4" fmla="*/ 283325 w 884607"/>
                <a:gd name="connsiteY4" fmla="*/ 851435 h 851435"/>
                <a:gd name="connsiteX5" fmla="*/ 0 w 884607"/>
                <a:gd name="connsiteY5" fmla="*/ 715992 h 851435"/>
                <a:gd name="connsiteX0" fmla="*/ 0 w 884607"/>
                <a:gd name="connsiteY0" fmla="*/ 715992 h 851435"/>
                <a:gd name="connsiteX1" fmla="*/ 232913 w 884607"/>
                <a:gd name="connsiteY1" fmla="*/ 0 h 851435"/>
                <a:gd name="connsiteX2" fmla="*/ 802257 w 884607"/>
                <a:gd name="connsiteY2" fmla="*/ 474453 h 851435"/>
                <a:gd name="connsiteX3" fmla="*/ 745370 w 884607"/>
                <a:gd name="connsiteY3" fmla="*/ 706280 h 851435"/>
                <a:gd name="connsiteX4" fmla="*/ 283325 w 884607"/>
                <a:gd name="connsiteY4" fmla="*/ 851435 h 851435"/>
                <a:gd name="connsiteX5" fmla="*/ 0 w 884607"/>
                <a:gd name="connsiteY5" fmla="*/ 715992 h 851435"/>
                <a:gd name="connsiteX0" fmla="*/ 0 w 884607"/>
                <a:gd name="connsiteY0" fmla="*/ 715992 h 869599"/>
                <a:gd name="connsiteX1" fmla="*/ 232913 w 884607"/>
                <a:gd name="connsiteY1" fmla="*/ 0 h 869599"/>
                <a:gd name="connsiteX2" fmla="*/ 802257 w 884607"/>
                <a:gd name="connsiteY2" fmla="*/ 474453 h 869599"/>
                <a:gd name="connsiteX3" fmla="*/ 745370 w 884607"/>
                <a:gd name="connsiteY3" fmla="*/ 706280 h 869599"/>
                <a:gd name="connsiteX4" fmla="*/ 283325 w 884607"/>
                <a:gd name="connsiteY4" fmla="*/ 851435 h 869599"/>
                <a:gd name="connsiteX5" fmla="*/ 0 w 884607"/>
                <a:gd name="connsiteY5" fmla="*/ 715992 h 869599"/>
                <a:gd name="connsiteX0" fmla="*/ 0 w 884607"/>
                <a:gd name="connsiteY0" fmla="*/ 715992 h 876724"/>
                <a:gd name="connsiteX1" fmla="*/ 232913 w 884607"/>
                <a:gd name="connsiteY1" fmla="*/ 0 h 876724"/>
                <a:gd name="connsiteX2" fmla="*/ 802257 w 884607"/>
                <a:gd name="connsiteY2" fmla="*/ 474453 h 876724"/>
                <a:gd name="connsiteX3" fmla="*/ 745370 w 884607"/>
                <a:gd name="connsiteY3" fmla="*/ 706280 h 876724"/>
                <a:gd name="connsiteX4" fmla="*/ 178622 w 884607"/>
                <a:gd name="connsiteY4" fmla="*/ 858560 h 876724"/>
                <a:gd name="connsiteX5" fmla="*/ 0 w 884607"/>
                <a:gd name="connsiteY5" fmla="*/ 715992 h 876724"/>
                <a:gd name="connsiteX0" fmla="*/ 0 w 884607"/>
                <a:gd name="connsiteY0" fmla="*/ 715992 h 882280"/>
                <a:gd name="connsiteX1" fmla="*/ 232913 w 884607"/>
                <a:gd name="connsiteY1" fmla="*/ 0 h 882280"/>
                <a:gd name="connsiteX2" fmla="*/ 802257 w 884607"/>
                <a:gd name="connsiteY2" fmla="*/ 474453 h 882280"/>
                <a:gd name="connsiteX3" fmla="*/ 745370 w 884607"/>
                <a:gd name="connsiteY3" fmla="*/ 706280 h 882280"/>
                <a:gd name="connsiteX4" fmla="*/ 178622 w 884607"/>
                <a:gd name="connsiteY4" fmla="*/ 858560 h 882280"/>
                <a:gd name="connsiteX5" fmla="*/ 0 w 884607"/>
                <a:gd name="connsiteY5" fmla="*/ 715992 h 882280"/>
                <a:gd name="connsiteX0" fmla="*/ 0 w 884607"/>
                <a:gd name="connsiteY0" fmla="*/ 715992 h 891518"/>
                <a:gd name="connsiteX1" fmla="*/ 232913 w 884607"/>
                <a:gd name="connsiteY1" fmla="*/ 0 h 891518"/>
                <a:gd name="connsiteX2" fmla="*/ 802257 w 884607"/>
                <a:gd name="connsiteY2" fmla="*/ 474453 h 891518"/>
                <a:gd name="connsiteX3" fmla="*/ 745370 w 884607"/>
                <a:gd name="connsiteY3" fmla="*/ 706280 h 891518"/>
                <a:gd name="connsiteX4" fmla="*/ 251746 w 884607"/>
                <a:gd name="connsiteY4" fmla="*/ 867798 h 891518"/>
                <a:gd name="connsiteX5" fmla="*/ 0 w 884607"/>
                <a:gd name="connsiteY5" fmla="*/ 715992 h 891518"/>
                <a:gd name="connsiteX0" fmla="*/ 0 w 884607"/>
                <a:gd name="connsiteY0" fmla="*/ 715992 h 886385"/>
                <a:gd name="connsiteX1" fmla="*/ 232913 w 884607"/>
                <a:gd name="connsiteY1" fmla="*/ 0 h 886385"/>
                <a:gd name="connsiteX2" fmla="*/ 802257 w 884607"/>
                <a:gd name="connsiteY2" fmla="*/ 474453 h 886385"/>
                <a:gd name="connsiteX3" fmla="*/ 745370 w 884607"/>
                <a:gd name="connsiteY3" fmla="*/ 706280 h 886385"/>
                <a:gd name="connsiteX4" fmla="*/ 348056 w 884607"/>
                <a:gd name="connsiteY4" fmla="*/ 862665 h 886385"/>
                <a:gd name="connsiteX5" fmla="*/ 0 w 884607"/>
                <a:gd name="connsiteY5" fmla="*/ 715992 h 886385"/>
                <a:gd name="connsiteX0" fmla="*/ 0 w 884607"/>
                <a:gd name="connsiteY0" fmla="*/ 715992 h 886385"/>
                <a:gd name="connsiteX1" fmla="*/ 232913 w 884607"/>
                <a:gd name="connsiteY1" fmla="*/ 0 h 886385"/>
                <a:gd name="connsiteX2" fmla="*/ 802257 w 884607"/>
                <a:gd name="connsiteY2" fmla="*/ 474453 h 886385"/>
                <a:gd name="connsiteX3" fmla="*/ 745370 w 884607"/>
                <a:gd name="connsiteY3" fmla="*/ 706280 h 886385"/>
                <a:gd name="connsiteX4" fmla="*/ 348056 w 884607"/>
                <a:gd name="connsiteY4" fmla="*/ 862665 h 886385"/>
                <a:gd name="connsiteX5" fmla="*/ 0 w 884607"/>
                <a:gd name="connsiteY5" fmla="*/ 715992 h 886385"/>
                <a:gd name="connsiteX0" fmla="*/ 0 w 884607"/>
                <a:gd name="connsiteY0" fmla="*/ 715992 h 862665"/>
                <a:gd name="connsiteX1" fmla="*/ 232913 w 884607"/>
                <a:gd name="connsiteY1" fmla="*/ 0 h 862665"/>
                <a:gd name="connsiteX2" fmla="*/ 802257 w 884607"/>
                <a:gd name="connsiteY2" fmla="*/ 474453 h 862665"/>
                <a:gd name="connsiteX3" fmla="*/ 745370 w 884607"/>
                <a:gd name="connsiteY3" fmla="*/ 706280 h 862665"/>
                <a:gd name="connsiteX4" fmla="*/ 348056 w 884607"/>
                <a:gd name="connsiteY4" fmla="*/ 862665 h 862665"/>
                <a:gd name="connsiteX5" fmla="*/ 0 w 884607"/>
                <a:gd name="connsiteY5" fmla="*/ 715992 h 862665"/>
                <a:gd name="connsiteX0" fmla="*/ 0 w 884607"/>
                <a:gd name="connsiteY0" fmla="*/ 715992 h 882591"/>
                <a:gd name="connsiteX1" fmla="*/ 232913 w 884607"/>
                <a:gd name="connsiteY1" fmla="*/ 0 h 882591"/>
                <a:gd name="connsiteX2" fmla="*/ 802257 w 884607"/>
                <a:gd name="connsiteY2" fmla="*/ 474453 h 882591"/>
                <a:gd name="connsiteX3" fmla="*/ 745370 w 884607"/>
                <a:gd name="connsiteY3" fmla="*/ 706280 h 882591"/>
                <a:gd name="connsiteX4" fmla="*/ 264125 w 884607"/>
                <a:gd name="connsiteY4" fmla="*/ 882591 h 882591"/>
                <a:gd name="connsiteX5" fmla="*/ 0 w 884607"/>
                <a:gd name="connsiteY5" fmla="*/ 715992 h 882591"/>
                <a:gd name="connsiteX0" fmla="*/ 0 w 884607"/>
                <a:gd name="connsiteY0" fmla="*/ 715992 h 892866"/>
                <a:gd name="connsiteX1" fmla="*/ 232913 w 884607"/>
                <a:gd name="connsiteY1" fmla="*/ 0 h 892866"/>
                <a:gd name="connsiteX2" fmla="*/ 802257 w 884607"/>
                <a:gd name="connsiteY2" fmla="*/ 474453 h 892866"/>
                <a:gd name="connsiteX3" fmla="*/ 745370 w 884607"/>
                <a:gd name="connsiteY3" fmla="*/ 706280 h 892866"/>
                <a:gd name="connsiteX4" fmla="*/ 264125 w 884607"/>
                <a:gd name="connsiteY4" fmla="*/ 882591 h 892866"/>
                <a:gd name="connsiteX5" fmla="*/ 0 w 884607"/>
                <a:gd name="connsiteY5" fmla="*/ 715992 h 892866"/>
                <a:gd name="connsiteX0" fmla="*/ 0 w 884607"/>
                <a:gd name="connsiteY0" fmla="*/ 715992 h 892866"/>
                <a:gd name="connsiteX1" fmla="*/ 232913 w 884607"/>
                <a:gd name="connsiteY1" fmla="*/ 0 h 892866"/>
                <a:gd name="connsiteX2" fmla="*/ 802257 w 884607"/>
                <a:gd name="connsiteY2" fmla="*/ 474453 h 892866"/>
                <a:gd name="connsiteX3" fmla="*/ 745370 w 884607"/>
                <a:gd name="connsiteY3" fmla="*/ 706280 h 892866"/>
                <a:gd name="connsiteX4" fmla="*/ 264125 w 884607"/>
                <a:gd name="connsiteY4" fmla="*/ 882591 h 892866"/>
                <a:gd name="connsiteX5" fmla="*/ 0 w 884607"/>
                <a:gd name="connsiteY5" fmla="*/ 715992 h 8928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84607" h="892866">
                  <a:moveTo>
                    <a:pt x="0" y="715992"/>
                  </a:moveTo>
                  <a:cubicBezTo>
                    <a:pt x="198409" y="468701"/>
                    <a:pt x="207034" y="350807"/>
                    <a:pt x="232913" y="0"/>
                  </a:cubicBezTo>
                  <a:cubicBezTo>
                    <a:pt x="454325" y="373812"/>
                    <a:pt x="596660" y="333556"/>
                    <a:pt x="802257" y="474453"/>
                  </a:cubicBezTo>
                  <a:cubicBezTo>
                    <a:pt x="884607" y="585504"/>
                    <a:pt x="835059" y="638257"/>
                    <a:pt x="745370" y="706280"/>
                  </a:cubicBezTo>
                  <a:cubicBezTo>
                    <a:pt x="655681" y="774303"/>
                    <a:pt x="395123" y="892866"/>
                    <a:pt x="264125" y="882591"/>
                  </a:cubicBezTo>
                  <a:cubicBezTo>
                    <a:pt x="133127" y="872316"/>
                    <a:pt x="8402" y="857898"/>
                    <a:pt x="0" y="715992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5757"/>
                </a:gs>
                <a:gs pos="100000">
                  <a:srgbClr val="FFA7A7"/>
                </a:gs>
              </a:gsLst>
              <a:lin ang="16200000" scaled="1"/>
              <a:tileRect/>
            </a:gradFill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1601317">
              <a:off x="2264067" y="4896393"/>
              <a:ext cx="479056" cy="483530"/>
            </a:xfrm>
            <a:custGeom>
              <a:avLst/>
              <a:gdLst>
                <a:gd name="connsiteX0" fmla="*/ 0 w 981974"/>
                <a:gd name="connsiteY0" fmla="*/ 816634 h 816634"/>
                <a:gd name="connsiteX1" fmla="*/ 345056 w 981974"/>
                <a:gd name="connsiteY1" fmla="*/ 48883 h 816634"/>
                <a:gd name="connsiteX2" fmla="*/ 914400 w 981974"/>
                <a:gd name="connsiteY2" fmla="*/ 523336 h 816634"/>
                <a:gd name="connsiteX3" fmla="*/ 750498 w 981974"/>
                <a:gd name="connsiteY3" fmla="*/ 635480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112144 w 1026544"/>
                <a:gd name="connsiteY0" fmla="*/ 767751 h 767751"/>
                <a:gd name="connsiteX1" fmla="*/ 0 w 1026544"/>
                <a:gd name="connsiteY1" fmla="*/ 483080 h 767751"/>
                <a:gd name="connsiteX2" fmla="*/ 457200 w 1026544"/>
                <a:gd name="connsiteY2" fmla="*/ 0 h 767751"/>
                <a:gd name="connsiteX3" fmla="*/ 1026544 w 1026544"/>
                <a:gd name="connsiteY3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99612"/>
                <a:gd name="connsiteY0" fmla="*/ 715992 h 715992"/>
                <a:gd name="connsiteX1" fmla="*/ 232913 w 899612"/>
                <a:gd name="connsiteY1" fmla="*/ 0 h 715992"/>
                <a:gd name="connsiteX2" fmla="*/ 802257 w 899612"/>
                <a:gd name="connsiteY2" fmla="*/ 474453 h 715992"/>
                <a:gd name="connsiteX3" fmla="*/ 817043 w 899612"/>
                <a:gd name="connsiteY3" fmla="*/ 485341 h 715992"/>
                <a:gd name="connsiteX0" fmla="*/ 0 w 899612"/>
                <a:gd name="connsiteY0" fmla="*/ 715992 h 715992"/>
                <a:gd name="connsiteX1" fmla="*/ 232913 w 899612"/>
                <a:gd name="connsiteY1" fmla="*/ 0 h 715992"/>
                <a:gd name="connsiteX2" fmla="*/ 802257 w 899612"/>
                <a:gd name="connsiteY2" fmla="*/ 474453 h 715992"/>
                <a:gd name="connsiteX3" fmla="*/ 681062 w 899612"/>
                <a:gd name="connsiteY3" fmla="*/ 659482 h 715992"/>
                <a:gd name="connsiteX0" fmla="*/ 0 w 899612"/>
                <a:gd name="connsiteY0" fmla="*/ 715992 h 775294"/>
                <a:gd name="connsiteX1" fmla="*/ 232913 w 899612"/>
                <a:gd name="connsiteY1" fmla="*/ 0 h 775294"/>
                <a:gd name="connsiteX2" fmla="*/ 802257 w 899612"/>
                <a:gd name="connsiteY2" fmla="*/ 474453 h 775294"/>
                <a:gd name="connsiteX3" fmla="*/ 566698 w 899612"/>
                <a:gd name="connsiteY3" fmla="*/ 775294 h 775294"/>
                <a:gd name="connsiteX0" fmla="*/ 0 w 884607"/>
                <a:gd name="connsiteY0" fmla="*/ 715992 h 775294"/>
                <a:gd name="connsiteX1" fmla="*/ 232913 w 884607"/>
                <a:gd name="connsiteY1" fmla="*/ 0 h 775294"/>
                <a:gd name="connsiteX2" fmla="*/ 802257 w 884607"/>
                <a:gd name="connsiteY2" fmla="*/ 474453 h 775294"/>
                <a:gd name="connsiteX3" fmla="*/ 745370 w 884607"/>
                <a:gd name="connsiteY3" fmla="*/ 706280 h 775294"/>
                <a:gd name="connsiteX4" fmla="*/ 566698 w 884607"/>
                <a:gd name="connsiteY4" fmla="*/ 775294 h 775294"/>
                <a:gd name="connsiteX0" fmla="*/ 0 w 884607"/>
                <a:gd name="connsiteY0" fmla="*/ 715992 h 851435"/>
                <a:gd name="connsiteX1" fmla="*/ 232913 w 884607"/>
                <a:gd name="connsiteY1" fmla="*/ 0 h 851435"/>
                <a:gd name="connsiteX2" fmla="*/ 802257 w 884607"/>
                <a:gd name="connsiteY2" fmla="*/ 474453 h 851435"/>
                <a:gd name="connsiteX3" fmla="*/ 745370 w 884607"/>
                <a:gd name="connsiteY3" fmla="*/ 706280 h 851435"/>
                <a:gd name="connsiteX4" fmla="*/ 283325 w 884607"/>
                <a:gd name="connsiteY4" fmla="*/ 851435 h 851435"/>
                <a:gd name="connsiteX0" fmla="*/ 0 w 884607"/>
                <a:gd name="connsiteY0" fmla="*/ 715992 h 851435"/>
                <a:gd name="connsiteX1" fmla="*/ 232913 w 884607"/>
                <a:gd name="connsiteY1" fmla="*/ 0 h 851435"/>
                <a:gd name="connsiteX2" fmla="*/ 802257 w 884607"/>
                <a:gd name="connsiteY2" fmla="*/ 474453 h 851435"/>
                <a:gd name="connsiteX3" fmla="*/ 745370 w 884607"/>
                <a:gd name="connsiteY3" fmla="*/ 706280 h 851435"/>
                <a:gd name="connsiteX4" fmla="*/ 283325 w 884607"/>
                <a:gd name="connsiteY4" fmla="*/ 851435 h 851435"/>
                <a:gd name="connsiteX5" fmla="*/ 0 w 884607"/>
                <a:gd name="connsiteY5" fmla="*/ 715992 h 851435"/>
                <a:gd name="connsiteX0" fmla="*/ 0 w 884607"/>
                <a:gd name="connsiteY0" fmla="*/ 715992 h 851435"/>
                <a:gd name="connsiteX1" fmla="*/ 232913 w 884607"/>
                <a:gd name="connsiteY1" fmla="*/ 0 h 851435"/>
                <a:gd name="connsiteX2" fmla="*/ 802257 w 884607"/>
                <a:gd name="connsiteY2" fmla="*/ 474453 h 851435"/>
                <a:gd name="connsiteX3" fmla="*/ 745370 w 884607"/>
                <a:gd name="connsiteY3" fmla="*/ 706280 h 851435"/>
                <a:gd name="connsiteX4" fmla="*/ 283325 w 884607"/>
                <a:gd name="connsiteY4" fmla="*/ 851435 h 851435"/>
                <a:gd name="connsiteX5" fmla="*/ 0 w 884607"/>
                <a:gd name="connsiteY5" fmla="*/ 715992 h 851435"/>
                <a:gd name="connsiteX0" fmla="*/ 0 w 884607"/>
                <a:gd name="connsiteY0" fmla="*/ 715992 h 869599"/>
                <a:gd name="connsiteX1" fmla="*/ 232913 w 884607"/>
                <a:gd name="connsiteY1" fmla="*/ 0 h 869599"/>
                <a:gd name="connsiteX2" fmla="*/ 802257 w 884607"/>
                <a:gd name="connsiteY2" fmla="*/ 474453 h 869599"/>
                <a:gd name="connsiteX3" fmla="*/ 745370 w 884607"/>
                <a:gd name="connsiteY3" fmla="*/ 706280 h 869599"/>
                <a:gd name="connsiteX4" fmla="*/ 283325 w 884607"/>
                <a:gd name="connsiteY4" fmla="*/ 851435 h 869599"/>
                <a:gd name="connsiteX5" fmla="*/ 0 w 884607"/>
                <a:gd name="connsiteY5" fmla="*/ 715992 h 869599"/>
                <a:gd name="connsiteX0" fmla="*/ 0 w 884607"/>
                <a:gd name="connsiteY0" fmla="*/ 715992 h 876724"/>
                <a:gd name="connsiteX1" fmla="*/ 232913 w 884607"/>
                <a:gd name="connsiteY1" fmla="*/ 0 h 876724"/>
                <a:gd name="connsiteX2" fmla="*/ 802257 w 884607"/>
                <a:gd name="connsiteY2" fmla="*/ 474453 h 876724"/>
                <a:gd name="connsiteX3" fmla="*/ 745370 w 884607"/>
                <a:gd name="connsiteY3" fmla="*/ 706280 h 876724"/>
                <a:gd name="connsiteX4" fmla="*/ 178622 w 884607"/>
                <a:gd name="connsiteY4" fmla="*/ 858560 h 876724"/>
                <a:gd name="connsiteX5" fmla="*/ 0 w 884607"/>
                <a:gd name="connsiteY5" fmla="*/ 715992 h 876724"/>
                <a:gd name="connsiteX0" fmla="*/ 0 w 884607"/>
                <a:gd name="connsiteY0" fmla="*/ 715992 h 882280"/>
                <a:gd name="connsiteX1" fmla="*/ 232913 w 884607"/>
                <a:gd name="connsiteY1" fmla="*/ 0 h 882280"/>
                <a:gd name="connsiteX2" fmla="*/ 802257 w 884607"/>
                <a:gd name="connsiteY2" fmla="*/ 474453 h 882280"/>
                <a:gd name="connsiteX3" fmla="*/ 745370 w 884607"/>
                <a:gd name="connsiteY3" fmla="*/ 706280 h 882280"/>
                <a:gd name="connsiteX4" fmla="*/ 178622 w 884607"/>
                <a:gd name="connsiteY4" fmla="*/ 858560 h 882280"/>
                <a:gd name="connsiteX5" fmla="*/ 0 w 884607"/>
                <a:gd name="connsiteY5" fmla="*/ 715992 h 882280"/>
                <a:gd name="connsiteX0" fmla="*/ 0 w 884607"/>
                <a:gd name="connsiteY0" fmla="*/ 715992 h 891518"/>
                <a:gd name="connsiteX1" fmla="*/ 232913 w 884607"/>
                <a:gd name="connsiteY1" fmla="*/ 0 h 891518"/>
                <a:gd name="connsiteX2" fmla="*/ 802257 w 884607"/>
                <a:gd name="connsiteY2" fmla="*/ 474453 h 891518"/>
                <a:gd name="connsiteX3" fmla="*/ 745370 w 884607"/>
                <a:gd name="connsiteY3" fmla="*/ 706280 h 891518"/>
                <a:gd name="connsiteX4" fmla="*/ 251746 w 884607"/>
                <a:gd name="connsiteY4" fmla="*/ 867798 h 891518"/>
                <a:gd name="connsiteX5" fmla="*/ 0 w 884607"/>
                <a:gd name="connsiteY5" fmla="*/ 715992 h 891518"/>
                <a:gd name="connsiteX0" fmla="*/ 0 w 884607"/>
                <a:gd name="connsiteY0" fmla="*/ 715992 h 886385"/>
                <a:gd name="connsiteX1" fmla="*/ 232913 w 884607"/>
                <a:gd name="connsiteY1" fmla="*/ 0 h 886385"/>
                <a:gd name="connsiteX2" fmla="*/ 802257 w 884607"/>
                <a:gd name="connsiteY2" fmla="*/ 474453 h 886385"/>
                <a:gd name="connsiteX3" fmla="*/ 745370 w 884607"/>
                <a:gd name="connsiteY3" fmla="*/ 706280 h 886385"/>
                <a:gd name="connsiteX4" fmla="*/ 348056 w 884607"/>
                <a:gd name="connsiteY4" fmla="*/ 862665 h 886385"/>
                <a:gd name="connsiteX5" fmla="*/ 0 w 884607"/>
                <a:gd name="connsiteY5" fmla="*/ 715992 h 886385"/>
                <a:gd name="connsiteX0" fmla="*/ 0 w 884607"/>
                <a:gd name="connsiteY0" fmla="*/ 715992 h 886385"/>
                <a:gd name="connsiteX1" fmla="*/ 232913 w 884607"/>
                <a:gd name="connsiteY1" fmla="*/ 0 h 886385"/>
                <a:gd name="connsiteX2" fmla="*/ 802257 w 884607"/>
                <a:gd name="connsiteY2" fmla="*/ 474453 h 886385"/>
                <a:gd name="connsiteX3" fmla="*/ 745370 w 884607"/>
                <a:gd name="connsiteY3" fmla="*/ 706280 h 886385"/>
                <a:gd name="connsiteX4" fmla="*/ 348056 w 884607"/>
                <a:gd name="connsiteY4" fmla="*/ 862665 h 886385"/>
                <a:gd name="connsiteX5" fmla="*/ 0 w 884607"/>
                <a:gd name="connsiteY5" fmla="*/ 715992 h 886385"/>
                <a:gd name="connsiteX0" fmla="*/ 0 w 884607"/>
                <a:gd name="connsiteY0" fmla="*/ 715992 h 862665"/>
                <a:gd name="connsiteX1" fmla="*/ 232913 w 884607"/>
                <a:gd name="connsiteY1" fmla="*/ 0 h 862665"/>
                <a:gd name="connsiteX2" fmla="*/ 802257 w 884607"/>
                <a:gd name="connsiteY2" fmla="*/ 474453 h 862665"/>
                <a:gd name="connsiteX3" fmla="*/ 745370 w 884607"/>
                <a:gd name="connsiteY3" fmla="*/ 706280 h 862665"/>
                <a:gd name="connsiteX4" fmla="*/ 348056 w 884607"/>
                <a:gd name="connsiteY4" fmla="*/ 862665 h 862665"/>
                <a:gd name="connsiteX5" fmla="*/ 0 w 884607"/>
                <a:gd name="connsiteY5" fmla="*/ 715992 h 862665"/>
                <a:gd name="connsiteX0" fmla="*/ 0 w 884607"/>
                <a:gd name="connsiteY0" fmla="*/ 715992 h 882591"/>
                <a:gd name="connsiteX1" fmla="*/ 232913 w 884607"/>
                <a:gd name="connsiteY1" fmla="*/ 0 h 882591"/>
                <a:gd name="connsiteX2" fmla="*/ 802257 w 884607"/>
                <a:gd name="connsiteY2" fmla="*/ 474453 h 882591"/>
                <a:gd name="connsiteX3" fmla="*/ 745370 w 884607"/>
                <a:gd name="connsiteY3" fmla="*/ 706280 h 882591"/>
                <a:gd name="connsiteX4" fmla="*/ 264125 w 884607"/>
                <a:gd name="connsiteY4" fmla="*/ 882591 h 882591"/>
                <a:gd name="connsiteX5" fmla="*/ 0 w 884607"/>
                <a:gd name="connsiteY5" fmla="*/ 715992 h 882591"/>
                <a:gd name="connsiteX0" fmla="*/ 0 w 884607"/>
                <a:gd name="connsiteY0" fmla="*/ 715992 h 892866"/>
                <a:gd name="connsiteX1" fmla="*/ 232913 w 884607"/>
                <a:gd name="connsiteY1" fmla="*/ 0 h 892866"/>
                <a:gd name="connsiteX2" fmla="*/ 802257 w 884607"/>
                <a:gd name="connsiteY2" fmla="*/ 474453 h 892866"/>
                <a:gd name="connsiteX3" fmla="*/ 745370 w 884607"/>
                <a:gd name="connsiteY3" fmla="*/ 706280 h 892866"/>
                <a:gd name="connsiteX4" fmla="*/ 264125 w 884607"/>
                <a:gd name="connsiteY4" fmla="*/ 882591 h 892866"/>
                <a:gd name="connsiteX5" fmla="*/ 0 w 884607"/>
                <a:gd name="connsiteY5" fmla="*/ 715992 h 892866"/>
                <a:gd name="connsiteX0" fmla="*/ 0 w 884607"/>
                <a:gd name="connsiteY0" fmla="*/ 715992 h 892866"/>
                <a:gd name="connsiteX1" fmla="*/ 232913 w 884607"/>
                <a:gd name="connsiteY1" fmla="*/ 0 h 892866"/>
                <a:gd name="connsiteX2" fmla="*/ 802257 w 884607"/>
                <a:gd name="connsiteY2" fmla="*/ 474453 h 892866"/>
                <a:gd name="connsiteX3" fmla="*/ 745370 w 884607"/>
                <a:gd name="connsiteY3" fmla="*/ 706280 h 892866"/>
                <a:gd name="connsiteX4" fmla="*/ 264125 w 884607"/>
                <a:gd name="connsiteY4" fmla="*/ 882591 h 892866"/>
                <a:gd name="connsiteX5" fmla="*/ 0 w 884607"/>
                <a:gd name="connsiteY5" fmla="*/ 715992 h 8928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84607" h="892866">
                  <a:moveTo>
                    <a:pt x="0" y="715992"/>
                  </a:moveTo>
                  <a:cubicBezTo>
                    <a:pt x="198409" y="468701"/>
                    <a:pt x="207034" y="350807"/>
                    <a:pt x="232913" y="0"/>
                  </a:cubicBezTo>
                  <a:cubicBezTo>
                    <a:pt x="454325" y="373812"/>
                    <a:pt x="596660" y="333556"/>
                    <a:pt x="802257" y="474453"/>
                  </a:cubicBezTo>
                  <a:cubicBezTo>
                    <a:pt x="884607" y="585504"/>
                    <a:pt x="835059" y="638257"/>
                    <a:pt x="745370" y="706280"/>
                  </a:cubicBezTo>
                  <a:cubicBezTo>
                    <a:pt x="655681" y="774303"/>
                    <a:pt x="395123" y="892866"/>
                    <a:pt x="264125" y="882591"/>
                  </a:cubicBezTo>
                  <a:cubicBezTo>
                    <a:pt x="133127" y="872316"/>
                    <a:pt x="8402" y="857898"/>
                    <a:pt x="0" y="715992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5757"/>
                </a:gs>
                <a:gs pos="100000">
                  <a:srgbClr val="FFA7A7"/>
                </a:gs>
              </a:gsLst>
              <a:lin ang="16200000" scaled="1"/>
              <a:tileRect/>
            </a:gradFill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>
              <a:off x="1510820" y="3685273"/>
              <a:ext cx="5421826" cy="1799992"/>
            </a:xfrm>
            <a:custGeom>
              <a:avLst/>
              <a:gdLst>
                <a:gd name="connsiteX0" fmla="*/ 11502 w 8150524"/>
                <a:gd name="connsiteY0" fmla="*/ 2690003 h 2920041"/>
                <a:gd name="connsiteX1" fmla="*/ 1547004 w 8150524"/>
                <a:gd name="connsiteY1" fmla="*/ 2198298 h 2920041"/>
                <a:gd name="connsiteX2" fmla="*/ 4367842 w 8150524"/>
                <a:gd name="connsiteY2" fmla="*/ 2060275 h 2920041"/>
                <a:gd name="connsiteX3" fmla="*/ 8120332 w 8150524"/>
                <a:gd name="connsiteY3" fmla="*/ 1171754 h 2920041"/>
                <a:gd name="connsiteX4" fmla="*/ 4548996 w 8150524"/>
                <a:gd name="connsiteY4" fmla="*/ 58947 h 2920041"/>
                <a:gd name="connsiteX5" fmla="*/ 1616015 w 8150524"/>
                <a:gd name="connsiteY5" fmla="*/ 818071 h 2920041"/>
                <a:gd name="connsiteX6" fmla="*/ 11502 w 8150524"/>
                <a:gd name="connsiteY6" fmla="*/ 2690003 h 2920041"/>
                <a:gd name="connsiteX0" fmla="*/ 11502 w 8150524"/>
                <a:gd name="connsiteY0" fmla="*/ 2690003 h 2920041"/>
                <a:gd name="connsiteX1" fmla="*/ 1547004 w 8150524"/>
                <a:gd name="connsiteY1" fmla="*/ 2198298 h 2920041"/>
                <a:gd name="connsiteX2" fmla="*/ 4367842 w 8150524"/>
                <a:gd name="connsiteY2" fmla="*/ 2060275 h 2920041"/>
                <a:gd name="connsiteX3" fmla="*/ 8120332 w 8150524"/>
                <a:gd name="connsiteY3" fmla="*/ 1171754 h 2920041"/>
                <a:gd name="connsiteX4" fmla="*/ 4548996 w 8150524"/>
                <a:gd name="connsiteY4" fmla="*/ 58947 h 2920041"/>
                <a:gd name="connsiteX5" fmla="*/ 1616015 w 8150524"/>
                <a:gd name="connsiteY5" fmla="*/ 818071 h 2920041"/>
                <a:gd name="connsiteX6" fmla="*/ 11502 w 8150524"/>
                <a:gd name="connsiteY6" fmla="*/ 2690003 h 2920041"/>
                <a:gd name="connsiteX0" fmla="*/ 11502 w 8120332"/>
                <a:gd name="connsiteY0" fmla="*/ 2690003 h 2920041"/>
                <a:gd name="connsiteX1" fmla="*/ 1547004 w 8120332"/>
                <a:gd name="connsiteY1" fmla="*/ 2198298 h 2920041"/>
                <a:gd name="connsiteX2" fmla="*/ 4367842 w 8120332"/>
                <a:gd name="connsiteY2" fmla="*/ 2060275 h 2920041"/>
                <a:gd name="connsiteX3" fmla="*/ 8120332 w 8120332"/>
                <a:gd name="connsiteY3" fmla="*/ 1171754 h 2920041"/>
                <a:gd name="connsiteX4" fmla="*/ 4548996 w 8120332"/>
                <a:gd name="connsiteY4" fmla="*/ 58947 h 2920041"/>
                <a:gd name="connsiteX5" fmla="*/ 1616015 w 8120332"/>
                <a:gd name="connsiteY5" fmla="*/ 818071 h 2920041"/>
                <a:gd name="connsiteX6" fmla="*/ 11502 w 8120332"/>
                <a:gd name="connsiteY6" fmla="*/ 2690003 h 2920041"/>
                <a:gd name="connsiteX0" fmla="*/ 11502 w 8120332"/>
                <a:gd name="connsiteY0" fmla="*/ 2690003 h 2920041"/>
                <a:gd name="connsiteX1" fmla="*/ 1547004 w 8120332"/>
                <a:gd name="connsiteY1" fmla="*/ 2198298 h 2920041"/>
                <a:gd name="connsiteX2" fmla="*/ 4367842 w 8120332"/>
                <a:gd name="connsiteY2" fmla="*/ 2060275 h 2920041"/>
                <a:gd name="connsiteX3" fmla="*/ 8120332 w 8120332"/>
                <a:gd name="connsiteY3" fmla="*/ 1171754 h 2920041"/>
                <a:gd name="connsiteX4" fmla="*/ 4548996 w 8120332"/>
                <a:gd name="connsiteY4" fmla="*/ 58947 h 2920041"/>
                <a:gd name="connsiteX5" fmla="*/ 1616015 w 8120332"/>
                <a:gd name="connsiteY5" fmla="*/ 818071 h 2920041"/>
                <a:gd name="connsiteX6" fmla="*/ 11502 w 8120332"/>
                <a:gd name="connsiteY6" fmla="*/ 2690003 h 2920041"/>
                <a:gd name="connsiteX0" fmla="*/ 11502 w 8120332"/>
                <a:gd name="connsiteY0" fmla="*/ 2690003 h 2920041"/>
                <a:gd name="connsiteX1" fmla="*/ 1547004 w 8120332"/>
                <a:gd name="connsiteY1" fmla="*/ 2198298 h 2920041"/>
                <a:gd name="connsiteX2" fmla="*/ 4367842 w 8120332"/>
                <a:gd name="connsiteY2" fmla="*/ 2060275 h 2920041"/>
                <a:gd name="connsiteX3" fmla="*/ 8120332 w 8120332"/>
                <a:gd name="connsiteY3" fmla="*/ 1171754 h 2920041"/>
                <a:gd name="connsiteX4" fmla="*/ 4548996 w 8120332"/>
                <a:gd name="connsiteY4" fmla="*/ 58947 h 2920041"/>
                <a:gd name="connsiteX5" fmla="*/ 1616015 w 8120332"/>
                <a:gd name="connsiteY5" fmla="*/ 818071 h 2920041"/>
                <a:gd name="connsiteX6" fmla="*/ 11502 w 8120332"/>
                <a:gd name="connsiteY6" fmla="*/ 2690003 h 2920041"/>
                <a:gd name="connsiteX0" fmla="*/ 0 w 8108830"/>
                <a:gd name="connsiteY0" fmla="*/ 2690003 h 2690003"/>
                <a:gd name="connsiteX1" fmla="*/ 1535502 w 8108830"/>
                <a:gd name="connsiteY1" fmla="*/ 2198298 h 2690003"/>
                <a:gd name="connsiteX2" fmla="*/ 4356340 w 8108830"/>
                <a:gd name="connsiteY2" fmla="*/ 2060275 h 2690003"/>
                <a:gd name="connsiteX3" fmla="*/ 8108830 w 8108830"/>
                <a:gd name="connsiteY3" fmla="*/ 1171754 h 2690003"/>
                <a:gd name="connsiteX4" fmla="*/ 4537494 w 8108830"/>
                <a:gd name="connsiteY4" fmla="*/ 58947 h 2690003"/>
                <a:gd name="connsiteX5" fmla="*/ 1604513 w 8108830"/>
                <a:gd name="connsiteY5" fmla="*/ 818071 h 2690003"/>
                <a:gd name="connsiteX6" fmla="*/ 0 w 8108830"/>
                <a:gd name="connsiteY6" fmla="*/ 2690003 h 2690003"/>
                <a:gd name="connsiteX0" fmla="*/ 0 w 8108830"/>
                <a:gd name="connsiteY0" fmla="*/ 2690003 h 2690003"/>
                <a:gd name="connsiteX1" fmla="*/ 1535502 w 8108830"/>
                <a:gd name="connsiteY1" fmla="*/ 2198298 h 2690003"/>
                <a:gd name="connsiteX2" fmla="*/ 4356340 w 8108830"/>
                <a:gd name="connsiteY2" fmla="*/ 2060275 h 2690003"/>
                <a:gd name="connsiteX3" fmla="*/ 8108830 w 8108830"/>
                <a:gd name="connsiteY3" fmla="*/ 1171754 h 2690003"/>
                <a:gd name="connsiteX4" fmla="*/ 4537494 w 8108830"/>
                <a:gd name="connsiteY4" fmla="*/ 58947 h 2690003"/>
                <a:gd name="connsiteX5" fmla="*/ 1604513 w 8108830"/>
                <a:gd name="connsiteY5" fmla="*/ 818071 h 2690003"/>
                <a:gd name="connsiteX6" fmla="*/ 0 w 8108830"/>
                <a:gd name="connsiteY6" fmla="*/ 2690003 h 2690003"/>
                <a:gd name="connsiteX0" fmla="*/ 0 w 8108830"/>
                <a:gd name="connsiteY0" fmla="*/ 2697412 h 2697412"/>
                <a:gd name="connsiteX1" fmla="*/ 1535502 w 8108830"/>
                <a:gd name="connsiteY1" fmla="*/ 2205707 h 2697412"/>
                <a:gd name="connsiteX2" fmla="*/ 4356340 w 8108830"/>
                <a:gd name="connsiteY2" fmla="*/ 2067684 h 2697412"/>
                <a:gd name="connsiteX3" fmla="*/ 8108830 w 8108830"/>
                <a:gd name="connsiteY3" fmla="*/ 1179163 h 2697412"/>
                <a:gd name="connsiteX4" fmla="*/ 4537494 w 8108830"/>
                <a:gd name="connsiteY4" fmla="*/ 66356 h 2697412"/>
                <a:gd name="connsiteX5" fmla="*/ 1680713 w 8108830"/>
                <a:gd name="connsiteY5" fmla="*/ 781030 h 2697412"/>
                <a:gd name="connsiteX6" fmla="*/ 0 w 8108830"/>
                <a:gd name="connsiteY6" fmla="*/ 2697412 h 2697412"/>
                <a:gd name="connsiteX0" fmla="*/ 0 w 8108830"/>
                <a:gd name="connsiteY0" fmla="*/ 2697412 h 2697412"/>
                <a:gd name="connsiteX1" fmla="*/ 1535502 w 8108830"/>
                <a:gd name="connsiteY1" fmla="*/ 2205707 h 2697412"/>
                <a:gd name="connsiteX2" fmla="*/ 4356340 w 8108830"/>
                <a:gd name="connsiteY2" fmla="*/ 2067684 h 2697412"/>
                <a:gd name="connsiteX3" fmla="*/ 8108830 w 8108830"/>
                <a:gd name="connsiteY3" fmla="*/ 1179163 h 2697412"/>
                <a:gd name="connsiteX4" fmla="*/ 4537494 w 8108830"/>
                <a:gd name="connsiteY4" fmla="*/ 66356 h 2697412"/>
                <a:gd name="connsiteX5" fmla="*/ 1680713 w 8108830"/>
                <a:gd name="connsiteY5" fmla="*/ 781030 h 2697412"/>
                <a:gd name="connsiteX6" fmla="*/ 0 w 8108830"/>
                <a:gd name="connsiteY6" fmla="*/ 2697412 h 2697412"/>
                <a:gd name="connsiteX0" fmla="*/ 0 w 8108830"/>
                <a:gd name="connsiteY0" fmla="*/ 2697412 h 2697412"/>
                <a:gd name="connsiteX1" fmla="*/ 1535502 w 8108830"/>
                <a:gd name="connsiteY1" fmla="*/ 2205707 h 2697412"/>
                <a:gd name="connsiteX2" fmla="*/ 4356340 w 8108830"/>
                <a:gd name="connsiteY2" fmla="*/ 2067684 h 2697412"/>
                <a:gd name="connsiteX3" fmla="*/ 8108830 w 8108830"/>
                <a:gd name="connsiteY3" fmla="*/ 1179163 h 2697412"/>
                <a:gd name="connsiteX4" fmla="*/ 4537494 w 8108830"/>
                <a:gd name="connsiteY4" fmla="*/ 66356 h 2697412"/>
                <a:gd name="connsiteX5" fmla="*/ 1680713 w 8108830"/>
                <a:gd name="connsiteY5" fmla="*/ 781030 h 2697412"/>
                <a:gd name="connsiteX6" fmla="*/ 0 w 8108830"/>
                <a:gd name="connsiteY6" fmla="*/ 2697412 h 2697412"/>
                <a:gd name="connsiteX0" fmla="*/ 0 w 8108830"/>
                <a:gd name="connsiteY0" fmla="*/ 2697412 h 2697412"/>
                <a:gd name="connsiteX1" fmla="*/ 1535502 w 8108830"/>
                <a:gd name="connsiteY1" fmla="*/ 2205707 h 2697412"/>
                <a:gd name="connsiteX2" fmla="*/ 4356340 w 8108830"/>
                <a:gd name="connsiteY2" fmla="*/ 2067684 h 2697412"/>
                <a:gd name="connsiteX3" fmla="*/ 8108830 w 8108830"/>
                <a:gd name="connsiteY3" fmla="*/ 1179163 h 2697412"/>
                <a:gd name="connsiteX4" fmla="*/ 4537494 w 8108830"/>
                <a:gd name="connsiteY4" fmla="*/ 66356 h 2697412"/>
                <a:gd name="connsiteX5" fmla="*/ 1680713 w 8108830"/>
                <a:gd name="connsiteY5" fmla="*/ 781030 h 2697412"/>
                <a:gd name="connsiteX6" fmla="*/ 0 w 8108830"/>
                <a:gd name="connsiteY6" fmla="*/ 2697412 h 2697412"/>
                <a:gd name="connsiteX0" fmla="*/ 0 w 8108830"/>
                <a:gd name="connsiteY0" fmla="*/ 2697412 h 2697412"/>
                <a:gd name="connsiteX1" fmla="*/ 1535502 w 8108830"/>
                <a:gd name="connsiteY1" fmla="*/ 2205707 h 2697412"/>
                <a:gd name="connsiteX2" fmla="*/ 4356340 w 8108830"/>
                <a:gd name="connsiteY2" fmla="*/ 2067684 h 2697412"/>
                <a:gd name="connsiteX3" fmla="*/ 8108830 w 8108830"/>
                <a:gd name="connsiteY3" fmla="*/ 1179163 h 2697412"/>
                <a:gd name="connsiteX4" fmla="*/ 4537494 w 8108830"/>
                <a:gd name="connsiteY4" fmla="*/ 66356 h 2697412"/>
                <a:gd name="connsiteX5" fmla="*/ 1680713 w 8108830"/>
                <a:gd name="connsiteY5" fmla="*/ 781030 h 2697412"/>
                <a:gd name="connsiteX6" fmla="*/ 0 w 8108830"/>
                <a:gd name="connsiteY6" fmla="*/ 2697412 h 2697412"/>
                <a:gd name="connsiteX0" fmla="*/ 0 w 8108830"/>
                <a:gd name="connsiteY0" fmla="*/ 2697412 h 2697412"/>
                <a:gd name="connsiteX1" fmla="*/ 1535502 w 8108830"/>
                <a:gd name="connsiteY1" fmla="*/ 2205707 h 2697412"/>
                <a:gd name="connsiteX2" fmla="*/ 4356340 w 8108830"/>
                <a:gd name="connsiteY2" fmla="*/ 2067684 h 2697412"/>
                <a:gd name="connsiteX3" fmla="*/ 8108830 w 8108830"/>
                <a:gd name="connsiteY3" fmla="*/ 1179163 h 2697412"/>
                <a:gd name="connsiteX4" fmla="*/ 4537494 w 8108830"/>
                <a:gd name="connsiteY4" fmla="*/ 66356 h 2697412"/>
                <a:gd name="connsiteX5" fmla="*/ 1680713 w 8108830"/>
                <a:gd name="connsiteY5" fmla="*/ 781030 h 2697412"/>
                <a:gd name="connsiteX6" fmla="*/ 0 w 8108830"/>
                <a:gd name="connsiteY6" fmla="*/ 2697412 h 2697412"/>
                <a:gd name="connsiteX0" fmla="*/ 0 w 8108830"/>
                <a:gd name="connsiteY0" fmla="*/ 2697412 h 2697412"/>
                <a:gd name="connsiteX1" fmla="*/ 1535502 w 8108830"/>
                <a:gd name="connsiteY1" fmla="*/ 2205707 h 2697412"/>
                <a:gd name="connsiteX2" fmla="*/ 4356340 w 8108830"/>
                <a:gd name="connsiteY2" fmla="*/ 2067684 h 2697412"/>
                <a:gd name="connsiteX3" fmla="*/ 8108830 w 8108830"/>
                <a:gd name="connsiteY3" fmla="*/ 1179163 h 2697412"/>
                <a:gd name="connsiteX4" fmla="*/ 4537494 w 8108830"/>
                <a:gd name="connsiteY4" fmla="*/ 66356 h 2697412"/>
                <a:gd name="connsiteX5" fmla="*/ 1680713 w 8108830"/>
                <a:gd name="connsiteY5" fmla="*/ 781030 h 2697412"/>
                <a:gd name="connsiteX6" fmla="*/ 0 w 8108830"/>
                <a:gd name="connsiteY6" fmla="*/ 2697412 h 2697412"/>
                <a:gd name="connsiteX0" fmla="*/ 0 w 8108830"/>
                <a:gd name="connsiteY0" fmla="*/ 2773612 h 2773612"/>
                <a:gd name="connsiteX1" fmla="*/ 1535502 w 8108830"/>
                <a:gd name="connsiteY1" fmla="*/ 2281907 h 2773612"/>
                <a:gd name="connsiteX2" fmla="*/ 4356340 w 8108830"/>
                <a:gd name="connsiteY2" fmla="*/ 2143884 h 2773612"/>
                <a:gd name="connsiteX3" fmla="*/ 8108830 w 8108830"/>
                <a:gd name="connsiteY3" fmla="*/ 1255363 h 2773612"/>
                <a:gd name="connsiteX4" fmla="*/ 4537494 w 8108830"/>
                <a:gd name="connsiteY4" fmla="*/ 142556 h 2773612"/>
                <a:gd name="connsiteX5" fmla="*/ 1680713 w 8108830"/>
                <a:gd name="connsiteY5" fmla="*/ 857230 h 2773612"/>
                <a:gd name="connsiteX6" fmla="*/ 0 w 8108830"/>
                <a:gd name="connsiteY6" fmla="*/ 2773612 h 2773612"/>
                <a:gd name="connsiteX0" fmla="*/ 0 w 8108830"/>
                <a:gd name="connsiteY0" fmla="*/ 2773612 h 2773612"/>
                <a:gd name="connsiteX1" fmla="*/ 1535502 w 8108830"/>
                <a:gd name="connsiteY1" fmla="*/ 2281907 h 2773612"/>
                <a:gd name="connsiteX2" fmla="*/ 4356340 w 8108830"/>
                <a:gd name="connsiteY2" fmla="*/ 2143884 h 2773612"/>
                <a:gd name="connsiteX3" fmla="*/ 8108830 w 8108830"/>
                <a:gd name="connsiteY3" fmla="*/ 1255363 h 2773612"/>
                <a:gd name="connsiteX4" fmla="*/ 4537494 w 8108830"/>
                <a:gd name="connsiteY4" fmla="*/ 142556 h 2773612"/>
                <a:gd name="connsiteX5" fmla="*/ 1680713 w 8108830"/>
                <a:gd name="connsiteY5" fmla="*/ 857230 h 2773612"/>
                <a:gd name="connsiteX6" fmla="*/ 0 w 8108830"/>
                <a:gd name="connsiteY6" fmla="*/ 2773612 h 2773612"/>
                <a:gd name="connsiteX0" fmla="*/ 0 w 8108830"/>
                <a:gd name="connsiteY0" fmla="*/ 2773612 h 2773612"/>
                <a:gd name="connsiteX1" fmla="*/ 1535502 w 8108830"/>
                <a:gd name="connsiteY1" fmla="*/ 2281907 h 2773612"/>
                <a:gd name="connsiteX2" fmla="*/ 5245340 w 8108830"/>
                <a:gd name="connsiteY2" fmla="*/ 1997834 h 2773612"/>
                <a:gd name="connsiteX3" fmla="*/ 8108830 w 8108830"/>
                <a:gd name="connsiteY3" fmla="*/ 1255363 h 2773612"/>
                <a:gd name="connsiteX4" fmla="*/ 4537494 w 8108830"/>
                <a:gd name="connsiteY4" fmla="*/ 142556 h 2773612"/>
                <a:gd name="connsiteX5" fmla="*/ 1680713 w 8108830"/>
                <a:gd name="connsiteY5" fmla="*/ 857230 h 2773612"/>
                <a:gd name="connsiteX6" fmla="*/ 0 w 8108830"/>
                <a:gd name="connsiteY6" fmla="*/ 2773612 h 2773612"/>
                <a:gd name="connsiteX0" fmla="*/ 0 w 8108830"/>
                <a:gd name="connsiteY0" fmla="*/ 2773612 h 2773612"/>
                <a:gd name="connsiteX1" fmla="*/ 1535502 w 8108830"/>
                <a:gd name="connsiteY1" fmla="*/ 2281907 h 2773612"/>
                <a:gd name="connsiteX2" fmla="*/ 5245340 w 8108830"/>
                <a:gd name="connsiteY2" fmla="*/ 1997834 h 2773612"/>
                <a:gd name="connsiteX3" fmla="*/ 8108830 w 8108830"/>
                <a:gd name="connsiteY3" fmla="*/ 1255363 h 2773612"/>
                <a:gd name="connsiteX4" fmla="*/ 4537494 w 8108830"/>
                <a:gd name="connsiteY4" fmla="*/ 142556 h 2773612"/>
                <a:gd name="connsiteX5" fmla="*/ 1680713 w 8108830"/>
                <a:gd name="connsiteY5" fmla="*/ 857230 h 2773612"/>
                <a:gd name="connsiteX6" fmla="*/ 0 w 8108830"/>
                <a:gd name="connsiteY6" fmla="*/ 2773612 h 2773612"/>
                <a:gd name="connsiteX0" fmla="*/ 0 w 8108830"/>
                <a:gd name="connsiteY0" fmla="*/ 2773612 h 2773612"/>
                <a:gd name="connsiteX1" fmla="*/ 1535502 w 8108830"/>
                <a:gd name="connsiteY1" fmla="*/ 2281907 h 2773612"/>
                <a:gd name="connsiteX2" fmla="*/ 5245340 w 8108830"/>
                <a:gd name="connsiteY2" fmla="*/ 1997834 h 2773612"/>
                <a:gd name="connsiteX3" fmla="*/ 8108830 w 8108830"/>
                <a:gd name="connsiteY3" fmla="*/ 1255363 h 2773612"/>
                <a:gd name="connsiteX4" fmla="*/ 4537494 w 8108830"/>
                <a:gd name="connsiteY4" fmla="*/ 142556 h 2773612"/>
                <a:gd name="connsiteX5" fmla="*/ 1680713 w 8108830"/>
                <a:gd name="connsiteY5" fmla="*/ 857230 h 2773612"/>
                <a:gd name="connsiteX6" fmla="*/ 0 w 8108830"/>
                <a:gd name="connsiteY6" fmla="*/ 2773612 h 2773612"/>
                <a:gd name="connsiteX0" fmla="*/ 0 w 8108830"/>
                <a:gd name="connsiteY0" fmla="*/ 2773612 h 2773612"/>
                <a:gd name="connsiteX1" fmla="*/ 1535502 w 8108830"/>
                <a:gd name="connsiteY1" fmla="*/ 2281907 h 2773612"/>
                <a:gd name="connsiteX2" fmla="*/ 4077299 w 8108830"/>
                <a:gd name="connsiteY2" fmla="*/ 2157782 h 2773612"/>
                <a:gd name="connsiteX3" fmla="*/ 5245340 w 8108830"/>
                <a:gd name="connsiteY3" fmla="*/ 1997834 h 2773612"/>
                <a:gd name="connsiteX4" fmla="*/ 8108830 w 8108830"/>
                <a:gd name="connsiteY4" fmla="*/ 1255363 h 2773612"/>
                <a:gd name="connsiteX5" fmla="*/ 4537494 w 8108830"/>
                <a:gd name="connsiteY5" fmla="*/ 142556 h 2773612"/>
                <a:gd name="connsiteX6" fmla="*/ 1680713 w 8108830"/>
                <a:gd name="connsiteY6" fmla="*/ 857230 h 2773612"/>
                <a:gd name="connsiteX7" fmla="*/ 0 w 8108830"/>
                <a:gd name="connsiteY7" fmla="*/ 2773612 h 2773612"/>
                <a:gd name="connsiteX0" fmla="*/ 0 w 8108830"/>
                <a:gd name="connsiteY0" fmla="*/ 2773612 h 2773612"/>
                <a:gd name="connsiteX1" fmla="*/ 1535502 w 8108830"/>
                <a:gd name="connsiteY1" fmla="*/ 2281907 h 2773612"/>
                <a:gd name="connsiteX2" fmla="*/ 4077299 w 8108830"/>
                <a:gd name="connsiteY2" fmla="*/ 2157782 h 2773612"/>
                <a:gd name="connsiteX3" fmla="*/ 5245340 w 8108830"/>
                <a:gd name="connsiteY3" fmla="*/ 1997834 h 2773612"/>
                <a:gd name="connsiteX4" fmla="*/ 8108830 w 8108830"/>
                <a:gd name="connsiteY4" fmla="*/ 1255363 h 2773612"/>
                <a:gd name="connsiteX5" fmla="*/ 4537494 w 8108830"/>
                <a:gd name="connsiteY5" fmla="*/ 142556 h 2773612"/>
                <a:gd name="connsiteX6" fmla="*/ 1680713 w 8108830"/>
                <a:gd name="connsiteY6" fmla="*/ 857230 h 2773612"/>
                <a:gd name="connsiteX7" fmla="*/ 0 w 8108830"/>
                <a:gd name="connsiteY7" fmla="*/ 2773612 h 2773612"/>
                <a:gd name="connsiteX0" fmla="*/ 0 w 8108830"/>
                <a:gd name="connsiteY0" fmla="*/ 2773612 h 2773612"/>
                <a:gd name="connsiteX1" fmla="*/ 1535502 w 8108830"/>
                <a:gd name="connsiteY1" fmla="*/ 2281907 h 2773612"/>
                <a:gd name="connsiteX2" fmla="*/ 4077299 w 8108830"/>
                <a:gd name="connsiteY2" fmla="*/ 2157782 h 2773612"/>
                <a:gd name="connsiteX3" fmla="*/ 5245340 w 8108830"/>
                <a:gd name="connsiteY3" fmla="*/ 1997834 h 2773612"/>
                <a:gd name="connsiteX4" fmla="*/ 8108830 w 8108830"/>
                <a:gd name="connsiteY4" fmla="*/ 1255363 h 2773612"/>
                <a:gd name="connsiteX5" fmla="*/ 4537494 w 8108830"/>
                <a:gd name="connsiteY5" fmla="*/ 142556 h 2773612"/>
                <a:gd name="connsiteX6" fmla="*/ 1680713 w 8108830"/>
                <a:gd name="connsiteY6" fmla="*/ 857230 h 2773612"/>
                <a:gd name="connsiteX7" fmla="*/ 0 w 8108830"/>
                <a:gd name="connsiteY7" fmla="*/ 2773612 h 2773612"/>
                <a:gd name="connsiteX0" fmla="*/ 0 w 8108830"/>
                <a:gd name="connsiteY0" fmla="*/ 2773612 h 2773612"/>
                <a:gd name="connsiteX1" fmla="*/ 1535502 w 8108830"/>
                <a:gd name="connsiteY1" fmla="*/ 2281907 h 2773612"/>
                <a:gd name="connsiteX2" fmla="*/ 4077299 w 8108830"/>
                <a:gd name="connsiteY2" fmla="*/ 2157782 h 2773612"/>
                <a:gd name="connsiteX3" fmla="*/ 5245340 w 8108830"/>
                <a:gd name="connsiteY3" fmla="*/ 1997834 h 2773612"/>
                <a:gd name="connsiteX4" fmla="*/ 8108830 w 8108830"/>
                <a:gd name="connsiteY4" fmla="*/ 1255363 h 2773612"/>
                <a:gd name="connsiteX5" fmla="*/ 4537494 w 8108830"/>
                <a:gd name="connsiteY5" fmla="*/ 142556 h 2773612"/>
                <a:gd name="connsiteX6" fmla="*/ 1680713 w 8108830"/>
                <a:gd name="connsiteY6" fmla="*/ 857230 h 2773612"/>
                <a:gd name="connsiteX7" fmla="*/ 0 w 8108830"/>
                <a:gd name="connsiteY7" fmla="*/ 2773612 h 2773612"/>
                <a:gd name="connsiteX0" fmla="*/ 0 w 8108830"/>
                <a:gd name="connsiteY0" fmla="*/ 2773612 h 2773612"/>
                <a:gd name="connsiteX1" fmla="*/ 1535502 w 8108830"/>
                <a:gd name="connsiteY1" fmla="*/ 2281907 h 2773612"/>
                <a:gd name="connsiteX2" fmla="*/ 4077299 w 8108830"/>
                <a:gd name="connsiteY2" fmla="*/ 2157782 h 2773612"/>
                <a:gd name="connsiteX3" fmla="*/ 5245340 w 8108830"/>
                <a:gd name="connsiteY3" fmla="*/ 1997834 h 2773612"/>
                <a:gd name="connsiteX4" fmla="*/ 8108830 w 8108830"/>
                <a:gd name="connsiteY4" fmla="*/ 1255363 h 2773612"/>
                <a:gd name="connsiteX5" fmla="*/ 4537494 w 8108830"/>
                <a:gd name="connsiteY5" fmla="*/ 142556 h 2773612"/>
                <a:gd name="connsiteX6" fmla="*/ 1680713 w 8108830"/>
                <a:gd name="connsiteY6" fmla="*/ 857230 h 2773612"/>
                <a:gd name="connsiteX7" fmla="*/ 0 w 8108830"/>
                <a:gd name="connsiteY7" fmla="*/ 2773612 h 2773612"/>
                <a:gd name="connsiteX0" fmla="*/ 0 w 8108830"/>
                <a:gd name="connsiteY0" fmla="*/ 2773612 h 2773612"/>
                <a:gd name="connsiteX1" fmla="*/ 1535502 w 8108830"/>
                <a:gd name="connsiteY1" fmla="*/ 2281907 h 2773612"/>
                <a:gd name="connsiteX2" fmla="*/ 4077299 w 8108830"/>
                <a:gd name="connsiteY2" fmla="*/ 2157782 h 2773612"/>
                <a:gd name="connsiteX3" fmla="*/ 5245340 w 8108830"/>
                <a:gd name="connsiteY3" fmla="*/ 1997834 h 2773612"/>
                <a:gd name="connsiteX4" fmla="*/ 8108830 w 8108830"/>
                <a:gd name="connsiteY4" fmla="*/ 1255363 h 2773612"/>
                <a:gd name="connsiteX5" fmla="*/ 4537494 w 8108830"/>
                <a:gd name="connsiteY5" fmla="*/ 142556 h 2773612"/>
                <a:gd name="connsiteX6" fmla="*/ 1680713 w 8108830"/>
                <a:gd name="connsiteY6" fmla="*/ 857230 h 2773612"/>
                <a:gd name="connsiteX7" fmla="*/ 0 w 8108830"/>
                <a:gd name="connsiteY7" fmla="*/ 2773612 h 2773612"/>
                <a:gd name="connsiteX0" fmla="*/ 0 w 8108830"/>
                <a:gd name="connsiteY0" fmla="*/ 2773612 h 2773612"/>
                <a:gd name="connsiteX1" fmla="*/ 1535502 w 8108830"/>
                <a:gd name="connsiteY1" fmla="*/ 2281907 h 2773612"/>
                <a:gd name="connsiteX2" fmla="*/ 4077299 w 8108830"/>
                <a:gd name="connsiteY2" fmla="*/ 2157782 h 2773612"/>
                <a:gd name="connsiteX3" fmla="*/ 5245340 w 8108830"/>
                <a:gd name="connsiteY3" fmla="*/ 1997834 h 2773612"/>
                <a:gd name="connsiteX4" fmla="*/ 8108830 w 8108830"/>
                <a:gd name="connsiteY4" fmla="*/ 1255363 h 2773612"/>
                <a:gd name="connsiteX5" fmla="*/ 4537494 w 8108830"/>
                <a:gd name="connsiteY5" fmla="*/ 142556 h 2773612"/>
                <a:gd name="connsiteX6" fmla="*/ 1680713 w 8108830"/>
                <a:gd name="connsiteY6" fmla="*/ 857230 h 2773612"/>
                <a:gd name="connsiteX7" fmla="*/ 0 w 8108830"/>
                <a:gd name="connsiteY7" fmla="*/ 2773612 h 2773612"/>
                <a:gd name="connsiteX0" fmla="*/ 0 w 8108830"/>
                <a:gd name="connsiteY0" fmla="*/ 2773612 h 2773612"/>
                <a:gd name="connsiteX1" fmla="*/ 1535502 w 8108830"/>
                <a:gd name="connsiteY1" fmla="*/ 2281907 h 2773612"/>
                <a:gd name="connsiteX2" fmla="*/ 4077299 w 8108830"/>
                <a:gd name="connsiteY2" fmla="*/ 2157782 h 2773612"/>
                <a:gd name="connsiteX3" fmla="*/ 5245340 w 8108830"/>
                <a:gd name="connsiteY3" fmla="*/ 1997834 h 2773612"/>
                <a:gd name="connsiteX4" fmla="*/ 8108830 w 8108830"/>
                <a:gd name="connsiteY4" fmla="*/ 1255363 h 2773612"/>
                <a:gd name="connsiteX5" fmla="*/ 4537494 w 8108830"/>
                <a:gd name="connsiteY5" fmla="*/ 142556 h 2773612"/>
                <a:gd name="connsiteX6" fmla="*/ 1680713 w 8108830"/>
                <a:gd name="connsiteY6" fmla="*/ 857230 h 2773612"/>
                <a:gd name="connsiteX7" fmla="*/ 0 w 8108830"/>
                <a:gd name="connsiteY7" fmla="*/ 2773612 h 2773612"/>
                <a:gd name="connsiteX0" fmla="*/ 0 w 8108830"/>
                <a:gd name="connsiteY0" fmla="*/ 2773612 h 2773612"/>
                <a:gd name="connsiteX1" fmla="*/ 1535502 w 8108830"/>
                <a:gd name="connsiteY1" fmla="*/ 2281907 h 2773612"/>
                <a:gd name="connsiteX2" fmla="*/ 4077299 w 8108830"/>
                <a:gd name="connsiteY2" fmla="*/ 2157782 h 2773612"/>
                <a:gd name="connsiteX3" fmla="*/ 5245340 w 8108830"/>
                <a:gd name="connsiteY3" fmla="*/ 1997834 h 2773612"/>
                <a:gd name="connsiteX4" fmla="*/ 8108830 w 8108830"/>
                <a:gd name="connsiteY4" fmla="*/ 1255363 h 2773612"/>
                <a:gd name="connsiteX5" fmla="*/ 4537494 w 8108830"/>
                <a:gd name="connsiteY5" fmla="*/ 142556 h 2773612"/>
                <a:gd name="connsiteX6" fmla="*/ 1680713 w 8108830"/>
                <a:gd name="connsiteY6" fmla="*/ 857230 h 2773612"/>
                <a:gd name="connsiteX7" fmla="*/ 0 w 8108830"/>
                <a:gd name="connsiteY7" fmla="*/ 2773612 h 2773612"/>
                <a:gd name="connsiteX0" fmla="*/ 0 w 8108830"/>
                <a:gd name="connsiteY0" fmla="*/ 2773612 h 2773612"/>
                <a:gd name="connsiteX1" fmla="*/ 1535502 w 8108830"/>
                <a:gd name="connsiteY1" fmla="*/ 2281907 h 2773612"/>
                <a:gd name="connsiteX2" fmla="*/ 4077299 w 8108830"/>
                <a:gd name="connsiteY2" fmla="*/ 2157782 h 2773612"/>
                <a:gd name="connsiteX3" fmla="*/ 5245340 w 8108830"/>
                <a:gd name="connsiteY3" fmla="*/ 1997834 h 2773612"/>
                <a:gd name="connsiteX4" fmla="*/ 8108830 w 8108830"/>
                <a:gd name="connsiteY4" fmla="*/ 1255363 h 2773612"/>
                <a:gd name="connsiteX5" fmla="*/ 4537494 w 8108830"/>
                <a:gd name="connsiteY5" fmla="*/ 142556 h 2773612"/>
                <a:gd name="connsiteX6" fmla="*/ 1680713 w 8108830"/>
                <a:gd name="connsiteY6" fmla="*/ 857230 h 2773612"/>
                <a:gd name="connsiteX7" fmla="*/ 0 w 8108830"/>
                <a:gd name="connsiteY7" fmla="*/ 2773612 h 2773612"/>
                <a:gd name="connsiteX0" fmla="*/ 0 w 8058030"/>
                <a:gd name="connsiteY0" fmla="*/ 2675186 h 2675186"/>
                <a:gd name="connsiteX1" fmla="*/ 1535502 w 8058030"/>
                <a:gd name="connsiteY1" fmla="*/ 2183481 h 2675186"/>
                <a:gd name="connsiteX2" fmla="*/ 4077299 w 8058030"/>
                <a:gd name="connsiteY2" fmla="*/ 2059356 h 2675186"/>
                <a:gd name="connsiteX3" fmla="*/ 5245340 w 8058030"/>
                <a:gd name="connsiteY3" fmla="*/ 1899408 h 2675186"/>
                <a:gd name="connsiteX4" fmla="*/ 8058030 w 8058030"/>
                <a:gd name="connsiteY4" fmla="*/ 1023587 h 2675186"/>
                <a:gd name="connsiteX5" fmla="*/ 4537494 w 8058030"/>
                <a:gd name="connsiteY5" fmla="*/ 44130 h 2675186"/>
                <a:gd name="connsiteX6" fmla="*/ 1680713 w 8058030"/>
                <a:gd name="connsiteY6" fmla="*/ 758804 h 2675186"/>
                <a:gd name="connsiteX7" fmla="*/ 0 w 8058030"/>
                <a:gd name="connsiteY7" fmla="*/ 2675186 h 26751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058030" h="2675186">
                  <a:moveTo>
                    <a:pt x="0" y="2675186"/>
                  </a:moveTo>
                  <a:cubicBezTo>
                    <a:pt x="528248" y="2498824"/>
                    <a:pt x="661279" y="2312777"/>
                    <a:pt x="1535502" y="2183481"/>
                  </a:cubicBezTo>
                  <a:cubicBezTo>
                    <a:pt x="2181185" y="2075551"/>
                    <a:pt x="3770143" y="2062251"/>
                    <a:pt x="4077299" y="2059356"/>
                  </a:cubicBezTo>
                  <a:cubicBezTo>
                    <a:pt x="4384455" y="2056461"/>
                    <a:pt x="4581885" y="2072036"/>
                    <a:pt x="5245340" y="1899408"/>
                  </a:cubicBezTo>
                  <a:cubicBezTo>
                    <a:pt x="5908795" y="1726780"/>
                    <a:pt x="7553386" y="1365769"/>
                    <a:pt x="8058030" y="1023587"/>
                  </a:cubicBezTo>
                  <a:cubicBezTo>
                    <a:pt x="7432615" y="733164"/>
                    <a:pt x="5600380" y="88261"/>
                    <a:pt x="4537494" y="44130"/>
                  </a:cubicBezTo>
                  <a:cubicBezTo>
                    <a:pt x="3474608" y="0"/>
                    <a:pt x="2381250" y="177120"/>
                    <a:pt x="1680713" y="758804"/>
                  </a:cubicBezTo>
                  <a:cubicBezTo>
                    <a:pt x="961126" y="1257938"/>
                    <a:pt x="405202" y="2026048"/>
                    <a:pt x="0" y="2675186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C40000">
                    <a:alpha val="66667"/>
                  </a:srgbClr>
                </a:gs>
                <a:gs pos="100000">
                  <a:srgbClr val="FF7D7D">
                    <a:alpha val="45000"/>
                  </a:srgbClr>
                </a:gs>
              </a:gsLst>
              <a:lin ang="0" scaled="1"/>
              <a:tileRect/>
            </a:gradFill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Freeform 59"/>
            <p:cNvSpPr/>
            <p:nvPr/>
          </p:nvSpPr>
          <p:spPr>
            <a:xfrm>
              <a:off x="2639683" y="3668020"/>
              <a:ext cx="802257" cy="715992"/>
            </a:xfrm>
            <a:custGeom>
              <a:avLst/>
              <a:gdLst>
                <a:gd name="connsiteX0" fmla="*/ 0 w 981974"/>
                <a:gd name="connsiteY0" fmla="*/ 816634 h 816634"/>
                <a:gd name="connsiteX1" fmla="*/ 345056 w 981974"/>
                <a:gd name="connsiteY1" fmla="*/ 48883 h 816634"/>
                <a:gd name="connsiteX2" fmla="*/ 914400 w 981974"/>
                <a:gd name="connsiteY2" fmla="*/ 523336 h 816634"/>
                <a:gd name="connsiteX3" fmla="*/ 750498 w 981974"/>
                <a:gd name="connsiteY3" fmla="*/ 635480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112144 w 1026544"/>
                <a:gd name="connsiteY0" fmla="*/ 767751 h 767751"/>
                <a:gd name="connsiteX1" fmla="*/ 0 w 1026544"/>
                <a:gd name="connsiteY1" fmla="*/ 483080 h 767751"/>
                <a:gd name="connsiteX2" fmla="*/ 457200 w 1026544"/>
                <a:gd name="connsiteY2" fmla="*/ 0 h 767751"/>
                <a:gd name="connsiteX3" fmla="*/ 1026544 w 1026544"/>
                <a:gd name="connsiteY3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2257" h="715992">
                  <a:moveTo>
                    <a:pt x="0" y="715992"/>
                  </a:moveTo>
                  <a:cubicBezTo>
                    <a:pt x="198409" y="468701"/>
                    <a:pt x="207034" y="350807"/>
                    <a:pt x="232913" y="0"/>
                  </a:cubicBezTo>
                  <a:cubicBezTo>
                    <a:pt x="454325" y="373812"/>
                    <a:pt x="596660" y="333556"/>
                    <a:pt x="802257" y="474453"/>
                  </a:cubicBezTo>
                </a:path>
              </a:pathLst>
            </a:custGeom>
            <a:gradFill flip="none" rotWithShape="1">
              <a:gsLst>
                <a:gs pos="0">
                  <a:srgbClr val="FF5757"/>
                </a:gs>
                <a:gs pos="100000">
                  <a:srgbClr val="FFA7A7"/>
                </a:gs>
              </a:gsLst>
              <a:lin ang="16200000" scaled="1"/>
              <a:tileRect/>
            </a:gradFill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Freeform 60"/>
            <p:cNvSpPr/>
            <p:nvPr/>
          </p:nvSpPr>
          <p:spPr>
            <a:xfrm>
              <a:off x="3597216" y="3898985"/>
              <a:ext cx="284672" cy="254062"/>
            </a:xfrm>
            <a:custGeom>
              <a:avLst/>
              <a:gdLst>
                <a:gd name="connsiteX0" fmla="*/ 0 w 981974"/>
                <a:gd name="connsiteY0" fmla="*/ 816634 h 816634"/>
                <a:gd name="connsiteX1" fmla="*/ 345056 w 981974"/>
                <a:gd name="connsiteY1" fmla="*/ 48883 h 816634"/>
                <a:gd name="connsiteX2" fmla="*/ 914400 w 981974"/>
                <a:gd name="connsiteY2" fmla="*/ 523336 h 816634"/>
                <a:gd name="connsiteX3" fmla="*/ 750498 w 981974"/>
                <a:gd name="connsiteY3" fmla="*/ 635480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112144 w 1026544"/>
                <a:gd name="connsiteY0" fmla="*/ 767751 h 767751"/>
                <a:gd name="connsiteX1" fmla="*/ 0 w 1026544"/>
                <a:gd name="connsiteY1" fmla="*/ 483080 h 767751"/>
                <a:gd name="connsiteX2" fmla="*/ 457200 w 1026544"/>
                <a:gd name="connsiteY2" fmla="*/ 0 h 767751"/>
                <a:gd name="connsiteX3" fmla="*/ 1026544 w 1026544"/>
                <a:gd name="connsiteY3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2257" h="715992">
                  <a:moveTo>
                    <a:pt x="0" y="715992"/>
                  </a:moveTo>
                  <a:cubicBezTo>
                    <a:pt x="198409" y="468701"/>
                    <a:pt x="207034" y="350807"/>
                    <a:pt x="232913" y="0"/>
                  </a:cubicBezTo>
                  <a:cubicBezTo>
                    <a:pt x="454325" y="373812"/>
                    <a:pt x="596660" y="333556"/>
                    <a:pt x="802257" y="474453"/>
                  </a:cubicBezTo>
                </a:path>
              </a:pathLst>
            </a:custGeom>
            <a:gradFill flip="none" rotWithShape="1">
              <a:gsLst>
                <a:gs pos="0">
                  <a:srgbClr val="FF5757"/>
                </a:gs>
                <a:gs pos="100000">
                  <a:srgbClr val="FFA7A7"/>
                </a:gs>
              </a:gsLst>
              <a:lin ang="16200000" scaled="1"/>
              <a:tileRect/>
            </a:gradFill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Freeform 61"/>
            <p:cNvSpPr/>
            <p:nvPr/>
          </p:nvSpPr>
          <p:spPr>
            <a:xfrm>
              <a:off x="2337759" y="4485581"/>
              <a:ext cx="284672" cy="254062"/>
            </a:xfrm>
            <a:custGeom>
              <a:avLst/>
              <a:gdLst>
                <a:gd name="connsiteX0" fmla="*/ 0 w 981974"/>
                <a:gd name="connsiteY0" fmla="*/ 816634 h 816634"/>
                <a:gd name="connsiteX1" fmla="*/ 345056 w 981974"/>
                <a:gd name="connsiteY1" fmla="*/ 48883 h 816634"/>
                <a:gd name="connsiteX2" fmla="*/ 914400 w 981974"/>
                <a:gd name="connsiteY2" fmla="*/ 523336 h 816634"/>
                <a:gd name="connsiteX3" fmla="*/ 750498 w 981974"/>
                <a:gd name="connsiteY3" fmla="*/ 635480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112144 w 1026544"/>
                <a:gd name="connsiteY0" fmla="*/ 767751 h 767751"/>
                <a:gd name="connsiteX1" fmla="*/ 0 w 1026544"/>
                <a:gd name="connsiteY1" fmla="*/ 483080 h 767751"/>
                <a:gd name="connsiteX2" fmla="*/ 457200 w 1026544"/>
                <a:gd name="connsiteY2" fmla="*/ 0 h 767751"/>
                <a:gd name="connsiteX3" fmla="*/ 1026544 w 1026544"/>
                <a:gd name="connsiteY3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2257" h="715992">
                  <a:moveTo>
                    <a:pt x="0" y="715992"/>
                  </a:moveTo>
                  <a:cubicBezTo>
                    <a:pt x="198409" y="468701"/>
                    <a:pt x="207034" y="350807"/>
                    <a:pt x="232913" y="0"/>
                  </a:cubicBezTo>
                  <a:cubicBezTo>
                    <a:pt x="454325" y="373812"/>
                    <a:pt x="596660" y="333556"/>
                    <a:pt x="802257" y="474453"/>
                  </a:cubicBezTo>
                </a:path>
              </a:pathLst>
            </a:custGeom>
            <a:gradFill flip="none" rotWithShape="1">
              <a:gsLst>
                <a:gs pos="0">
                  <a:srgbClr val="FF5757"/>
                </a:gs>
                <a:gs pos="100000">
                  <a:srgbClr val="FFA7A7"/>
                </a:gs>
              </a:gsLst>
              <a:lin ang="16200000" scaled="1"/>
              <a:tileRect/>
            </a:gradFill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>
              <a:off x="4442604" y="4038955"/>
              <a:ext cx="241540" cy="183101"/>
            </a:xfrm>
            <a:custGeom>
              <a:avLst/>
              <a:gdLst>
                <a:gd name="connsiteX0" fmla="*/ 0 w 981974"/>
                <a:gd name="connsiteY0" fmla="*/ 816634 h 816634"/>
                <a:gd name="connsiteX1" fmla="*/ 345056 w 981974"/>
                <a:gd name="connsiteY1" fmla="*/ 48883 h 816634"/>
                <a:gd name="connsiteX2" fmla="*/ 914400 w 981974"/>
                <a:gd name="connsiteY2" fmla="*/ 523336 h 816634"/>
                <a:gd name="connsiteX3" fmla="*/ 750498 w 981974"/>
                <a:gd name="connsiteY3" fmla="*/ 635480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112144 w 1026544"/>
                <a:gd name="connsiteY0" fmla="*/ 767751 h 767751"/>
                <a:gd name="connsiteX1" fmla="*/ 0 w 1026544"/>
                <a:gd name="connsiteY1" fmla="*/ 483080 h 767751"/>
                <a:gd name="connsiteX2" fmla="*/ 457200 w 1026544"/>
                <a:gd name="connsiteY2" fmla="*/ 0 h 767751"/>
                <a:gd name="connsiteX3" fmla="*/ 1026544 w 1026544"/>
                <a:gd name="connsiteY3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2257" h="715992">
                  <a:moveTo>
                    <a:pt x="0" y="715992"/>
                  </a:moveTo>
                  <a:cubicBezTo>
                    <a:pt x="198409" y="468701"/>
                    <a:pt x="207034" y="350807"/>
                    <a:pt x="232913" y="0"/>
                  </a:cubicBezTo>
                  <a:cubicBezTo>
                    <a:pt x="454325" y="373812"/>
                    <a:pt x="596660" y="333556"/>
                    <a:pt x="802257" y="474453"/>
                  </a:cubicBezTo>
                </a:path>
              </a:pathLst>
            </a:custGeom>
            <a:gradFill flip="none" rotWithShape="1">
              <a:gsLst>
                <a:gs pos="0">
                  <a:srgbClr val="FF5757"/>
                </a:gs>
                <a:gs pos="100000">
                  <a:srgbClr val="FFA7A7"/>
                </a:gs>
              </a:gsLst>
              <a:lin ang="16200000" scaled="1"/>
              <a:tileRect/>
            </a:gradFill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Freeform 63"/>
            <p:cNvSpPr/>
            <p:nvPr/>
          </p:nvSpPr>
          <p:spPr>
            <a:xfrm>
              <a:off x="4295954" y="3581756"/>
              <a:ext cx="405441" cy="424641"/>
            </a:xfrm>
            <a:custGeom>
              <a:avLst/>
              <a:gdLst>
                <a:gd name="connsiteX0" fmla="*/ 0 w 981974"/>
                <a:gd name="connsiteY0" fmla="*/ 816634 h 816634"/>
                <a:gd name="connsiteX1" fmla="*/ 345056 w 981974"/>
                <a:gd name="connsiteY1" fmla="*/ 48883 h 816634"/>
                <a:gd name="connsiteX2" fmla="*/ 914400 w 981974"/>
                <a:gd name="connsiteY2" fmla="*/ 523336 h 816634"/>
                <a:gd name="connsiteX3" fmla="*/ 750498 w 981974"/>
                <a:gd name="connsiteY3" fmla="*/ 635480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112144 w 1026544"/>
                <a:gd name="connsiteY0" fmla="*/ 767751 h 767751"/>
                <a:gd name="connsiteX1" fmla="*/ 0 w 1026544"/>
                <a:gd name="connsiteY1" fmla="*/ 483080 h 767751"/>
                <a:gd name="connsiteX2" fmla="*/ 457200 w 1026544"/>
                <a:gd name="connsiteY2" fmla="*/ 0 h 767751"/>
                <a:gd name="connsiteX3" fmla="*/ 1026544 w 1026544"/>
                <a:gd name="connsiteY3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2257" h="715992">
                  <a:moveTo>
                    <a:pt x="0" y="715992"/>
                  </a:moveTo>
                  <a:cubicBezTo>
                    <a:pt x="198409" y="468701"/>
                    <a:pt x="207034" y="350807"/>
                    <a:pt x="232913" y="0"/>
                  </a:cubicBezTo>
                  <a:cubicBezTo>
                    <a:pt x="454325" y="373812"/>
                    <a:pt x="596660" y="333556"/>
                    <a:pt x="802257" y="474453"/>
                  </a:cubicBezTo>
                </a:path>
              </a:pathLst>
            </a:custGeom>
            <a:gradFill flip="none" rotWithShape="1">
              <a:gsLst>
                <a:gs pos="0">
                  <a:srgbClr val="FF5757"/>
                </a:gs>
                <a:gs pos="100000">
                  <a:srgbClr val="FFA7A7"/>
                </a:gs>
              </a:gsLst>
              <a:lin ang="16200000" scaled="1"/>
              <a:tileRect/>
            </a:gradFill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Freeform 64"/>
            <p:cNvSpPr/>
            <p:nvPr/>
          </p:nvSpPr>
          <p:spPr>
            <a:xfrm>
              <a:off x="5193102" y="4494208"/>
              <a:ext cx="284672" cy="254062"/>
            </a:xfrm>
            <a:custGeom>
              <a:avLst/>
              <a:gdLst>
                <a:gd name="connsiteX0" fmla="*/ 0 w 981974"/>
                <a:gd name="connsiteY0" fmla="*/ 816634 h 816634"/>
                <a:gd name="connsiteX1" fmla="*/ 345056 w 981974"/>
                <a:gd name="connsiteY1" fmla="*/ 48883 h 816634"/>
                <a:gd name="connsiteX2" fmla="*/ 914400 w 981974"/>
                <a:gd name="connsiteY2" fmla="*/ 523336 h 816634"/>
                <a:gd name="connsiteX3" fmla="*/ 750498 w 981974"/>
                <a:gd name="connsiteY3" fmla="*/ 635480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112144 w 1026544"/>
                <a:gd name="connsiteY0" fmla="*/ 767751 h 767751"/>
                <a:gd name="connsiteX1" fmla="*/ 0 w 1026544"/>
                <a:gd name="connsiteY1" fmla="*/ 483080 h 767751"/>
                <a:gd name="connsiteX2" fmla="*/ 457200 w 1026544"/>
                <a:gd name="connsiteY2" fmla="*/ 0 h 767751"/>
                <a:gd name="connsiteX3" fmla="*/ 1026544 w 1026544"/>
                <a:gd name="connsiteY3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2257" h="715992">
                  <a:moveTo>
                    <a:pt x="0" y="715992"/>
                  </a:moveTo>
                  <a:cubicBezTo>
                    <a:pt x="198409" y="468701"/>
                    <a:pt x="207034" y="350807"/>
                    <a:pt x="232913" y="0"/>
                  </a:cubicBezTo>
                  <a:cubicBezTo>
                    <a:pt x="454325" y="373812"/>
                    <a:pt x="596660" y="333556"/>
                    <a:pt x="802257" y="474453"/>
                  </a:cubicBezTo>
                </a:path>
              </a:pathLst>
            </a:custGeom>
            <a:gradFill flip="none" rotWithShape="1">
              <a:gsLst>
                <a:gs pos="0">
                  <a:srgbClr val="FF5757"/>
                </a:gs>
                <a:gs pos="100000">
                  <a:srgbClr val="FFA7A7"/>
                </a:gs>
              </a:gsLst>
              <a:lin ang="16200000" scaled="1"/>
              <a:tileRect/>
            </a:gradFill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Freeform 65"/>
            <p:cNvSpPr/>
            <p:nvPr/>
          </p:nvSpPr>
          <p:spPr>
            <a:xfrm>
              <a:off x="5564038" y="4157778"/>
              <a:ext cx="284672" cy="254062"/>
            </a:xfrm>
            <a:custGeom>
              <a:avLst/>
              <a:gdLst>
                <a:gd name="connsiteX0" fmla="*/ 0 w 981974"/>
                <a:gd name="connsiteY0" fmla="*/ 816634 h 816634"/>
                <a:gd name="connsiteX1" fmla="*/ 345056 w 981974"/>
                <a:gd name="connsiteY1" fmla="*/ 48883 h 816634"/>
                <a:gd name="connsiteX2" fmla="*/ 914400 w 981974"/>
                <a:gd name="connsiteY2" fmla="*/ 523336 h 816634"/>
                <a:gd name="connsiteX3" fmla="*/ 750498 w 981974"/>
                <a:gd name="connsiteY3" fmla="*/ 635480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112144 w 1026544"/>
                <a:gd name="connsiteY0" fmla="*/ 767751 h 767751"/>
                <a:gd name="connsiteX1" fmla="*/ 0 w 1026544"/>
                <a:gd name="connsiteY1" fmla="*/ 483080 h 767751"/>
                <a:gd name="connsiteX2" fmla="*/ 457200 w 1026544"/>
                <a:gd name="connsiteY2" fmla="*/ 0 h 767751"/>
                <a:gd name="connsiteX3" fmla="*/ 1026544 w 1026544"/>
                <a:gd name="connsiteY3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2257" h="715992">
                  <a:moveTo>
                    <a:pt x="0" y="715992"/>
                  </a:moveTo>
                  <a:cubicBezTo>
                    <a:pt x="198409" y="468701"/>
                    <a:pt x="207034" y="350807"/>
                    <a:pt x="232913" y="0"/>
                  </a:cubicBezTo>
                  <a:cubicBezTo>
                    <a:pt x="454325" y="373812"/>
                    <a:pt x="596660" y="333556"/>
                    <a:pt x="802257" y="474453"/>
                  </a:cubicBezTo>
                </a:path>
              </a:pathLst>
            </a:custGeom>
            <a:gradFill flip="none" rotWithShape="1">
              <a:gsLst>
                <a:gs pos="0">
                  <a:srgbClr val="FF5757"/>
                </a:gs>
                <a:gs pos="100000">
                  <a:srgbClr val="FFA7A7"/>
                </a:gs>
              </a:gsLst>
              <a:lin ang="16200000" scaled="1"/>
              <a:tileRect/>
            </a:gradFill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Freeform 66"/>
            <p:cNvSpPr/>
            <p:nvPr/>
          </p:nvSpPr>
          <p:spPr>
            <a:xfrm>
              <a:off x="4537495" y="4332253"/>
              <a:ext cx="241540" cy="183101"/>
            </a:xfrm>
            <a:custGeom>
              <a:avLst/>
              <a:gdLst>
                <a:gd name="connsiteX0" fmla="*/ 0 w 981974"/>
                <a:gd name="connsiteY0" fmla="*/ 816634 h 816634"/>
                <a:gd name="connsiteX1" fmla="*/ 345056 w 981974"/>
                <a:gd name="connsiteY1" fmla="*/ 48883 h 816634"/>
                <a:gd name="connsiteX2" fmla="*/ 914400 w 981974"/>
                <a:gd name="connsiteY2" fmla="*/ 523336 h 816634"/>
                <a:gd name="connsiteX3" fmla="*/ 750498 w 981974"/>
                <a:gd name="connsiteY3" fmla="*/ 635480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112144 w 1026544"/>
                <a:gd name="connsiteY0" fmla="*/ 767751 h 767751"/>
                <a:gd name="connsiteX1" fmla="*/ 0 w 1026544"/>
                <a:gd name="connsiteY1" fmla="*/ 483080 h 767751"/>
                <a:gd name="connsiteX2" fmla="*/ 457200 w 1026544"/>
                <a:gd name="connsiteY2" fmla="*/ 0 h 767751"/>
                <a:gd name="connsiteX3" fmla="*/ 1026544 w 1026544"/>
                <a:gd name="connsiteY3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2257" h="715992">
                  <a:moveTo>
                    <a:pt x="0" y="715992"/>
                  </a:moveTo>
                  <a:cubicBezTo>
                    <a:pt x="198409" y="468701"/>
                    <a:pt x="207034" y="350807"/>
                    <a:pt x="232913" y="0"/>
                  </a:cubicBezTo>
                  <a:cubicBezTo>
                    <a:pt x="454325" y="373812"/>
                    <a:pt x="596660" y="333556"/>
                    <a:pt x="802257" y="474453"/>
                  </a:cubicBezTo>
                </a:path>
              </a:pathLst>
            </a:custGeom>
            <a:gradFill flip="none" rotWithShape="1">
              <a:gsLst>
                <a:gs pos="0">
                  <a:srgbClr val="FF5757"/>
                </a:gs>
                <a:gs pos="100000">
                  <a:srgbClr val="FFA7A7"/>
                </a:gs>
              </a:gsLst>
              <a:lin ang="16200000" scaled="1"/>
              <a:tileRect/>
            </a:gradFill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954576">
              <a:off x="5460520" y="3668022"/>
              <a:ext cx="353683" cy="390137"/>
            </a:xfrm>
            <a:custGeom>
              <a:avLst/>
              <a:gdLst>
                <a:gd name="connsiteX0" fmla="*/ 0 w 981974"/>
                <a:gd name="connsiteY0" fmla="*/ 816634 h 816634"/>
                <a:gd name="connsiteX1" fmla="*/ 345056 w 981974"/>
                <a:gd name="connsiteY1" fmla="*/ 48883 h 816634"/>
                <a:gd name="connsiteX2" fmla="*/ 914400 w 981974"/>
                <a:gd name="connsiteY2" fmla="*/ 523336 h 816634"/>
                <a:gd name="connsiteX3" fmla="*/ 750498 w 981974"/>
                <a:gd name="connsiteY3" fmla="*/ 635480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112144 w 1026544"/>
                <a:gd name="connsiteY0" fmla="*/ 767751 h 767751"/>
                <a:gd name="connsiteX1" fmla="*/ 0 w 1026544"/>
                <a:gd name="connsiteY1" fmla="*/ 483080 h 767751"/>
                <a:gd name="connsiteX2" fmla="*/ 457200 w 1026544"/>
                <a:gd name="connsiteY2" fmla="*/ 0 h 767751"/>
                <a:gd name="connsiteX3" fmla="*/ 1026544 w 1026544"/>
                <a:gd name="connsiteY3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2257" h="715992">
                  <a:moveTo>
                    <a:pt x="0" y="715992"/>
                  </a:moveTo>
                  <a:cubicBezTo>
                    <a:pt x="198409" y="468701"/>
                    <a:pt x="207034" y="350807"/>
                    <a:pt x="232913" y="0"/>
                  </a:cubicBezTo>
                  <a:cubicBezTo>
                    <a:pt x="454325" y="373812"/>
                    <a:pt x="596660" y="333556"/>
                    <a:pt x="802257" y="474453"/>
                  </a:cubicBezTo>
                </a:path>
              </a:pathLst>
            </a:custGeom>
            <a:gradFill flip="none" rotWithShape="1">
              <a:gsLst>
                <a:gs pos="0">
                  <a:srgbClr val="FF5757"/>
                </a:gs>
                <a:gs pos="100000">
                  <a:srgbClr val="FFA7A7"/>
                </a:gs>
              </a:gsLst>
              <a:lin ang="16200000" scaled="1"/>
              <a:tileRect/>
            </a:gradFill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0" name="Title 1"/>
          <p:cNvSpPr>
            <a:spLocks noGrp="1"/>
          </p:cNvSpPr>
          <p:nvPr>
            <p:ph type="title"/>
          </p:nvPr>
        </p:nvSpPr>
        <p:spPr>
          <a:xfrm>
            <a:off x="457200" y="1901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Submodular</a:t>
            </a:r>
            <a:r>
              <a:rPr lang="en-US" dirty="0" smtClean="0"/>
              <a:t> Functions are Approximately Linear</a:t>
            </a:r>
            <a:endParaRPr lang="en-US" dirty="0"/>
          </a:p>
        </p:txBody>
      </p:sp>
      <p:sp>
        <p:nvSpPr>
          <p:cNvPr id="91" name="Freeform 90"/>
          <p:cNvSpPr/>
          <p:nvPr/>
        </p:nvSpPr>
        <p:spPr>
          <a:xfrm rot="21352313">
            <a:off x="1484769" y="2770370"/>
            <a:ext cx="5595041" cy="2435382"/>
          </a:xfrm>
          <a:custGeom>
            <a:avLst/>
            <a:gdLst>
              <a:gd name="connsiteX0" fmla="*/ 0 w 5595041"/>
              <a:gd name="connsiteY0" fmla="*/ 2435382 h 2435382"/>
              <a:gd name="connsiteX1" fmla="*/ 3141552 w 5595041"/>
              <a:gd name="connsiteY1" fmla="*/ 1928388 h 2435382"/>
              <a:gd name="connsiteX2" fmla="*/ 5595041 w 5595041"/>
              <a:gd name="connsiteY2" fmla="*/ 0 h 2435382"/>
              <a:gd name="connsiteX3" fmla="*/ 2534970 w 5595041"/>
              <a:gd name="connsiteY3" fmla="*/ 217283 h 2435382"/>
              <a:gd name="connsiteX4" fmla="*/ 0 w 5595041"/>
              <a:gd name="connsiteY4" fmla="*/ 2435382 h 24353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595041" h="2435382">
                <a:moveTo>
                  <a:pt x="0" y="2435382"/>
                </a:moveTo>
                <a:lnTo>
                  <a:pt x="3141552" y="1928388"/>
                </a:lnTo>
                <a:lnTo>
                  <a:pt x="5595041" y="0"/>
                </a:lnTo>
                <a:lnTo>
                  <a:pt x="2534970" y="217283"/>
                </a:lnTo>
                <a:lnTo>
                  <a:pt x="0" y="2435382"/>
                </a:lnTo>
                <a:close/>
              </a:path>
            </a:pathLst>
          </a:custGeom>
          <a:solidFill>
            <a:srgbClr val="00B050">
              <a:alpha val="68000"/>
            </a:srgbClr>
          </a:solidFill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7" name="Group 86"/>
          <p:cNvGrpSpPr/>
          <p:nvPr/>
        </p:nvGrpSpPr>
        <p:grpSpPr>
          <a:xfrm rot="19917721">
            <a:off x="705611" y="2080676"/>
            <a:ext cx="6505573" cy="1977252"/>
            <a:chOff x="1519775" y="1797087"/>
            <a:chExt cx="5421826" cy="1944356"/>
          </a:xfrm>
        </p:grpSpPr>
        <p:sp>
          <p:nvSpPr>
            <p:cNvPr id="74" name="Freeform 73"/>
            <p:cNvSpPr/>
            <p:nvPr/>
          </p:nvSpPr>
          <p:spPr>
            <a:xfrm rot="12870205">
              <a:off x="3121908" y="2779732"/>
              <a:ext cx="884607" cy="892866"/>
            </a:xfrm>
            <a:custGeom>
              <a:avLst/>
              <a:gdLst>
                <a:gd name="connsiteX0" fmla="*/ 0 w 981974"/>
                <a:gd name="connsiteY0" fmla="*/ 816634 h 816634"/>
                <a:gd name="connsiteX1" fmla="*/ 345056 w 981974"/>
                <a:gd name="connsiteY1" fmla="*/ 48883 h 816634"/>
                <a:gd name="connsiteX2" fmla="*/ 914400 w 981974"/>
                <a:gd name="connsiteY2" fmla="*/ 523336 h 816634"/>
                <a:gd name="connsiteX3" fmla="*/ 750498 w 981974"/>
                <a:gd name="connsiteY3" fmla="*/ 635480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112144 w 1026544"/>
                <a:gd name="connsiteY0" fmla="*/ 767751 h 767751"/>
                <a:gd name="connsiteX1" fmla="*/ 0 w 1026544"/>
                <a:gd name="connsiteY1" fmla="*/ 483080 h 767751"/>
                <a:gd name="connsiteX2" fmla="*/ 457200 w 1026544"/>
                <a:gd name="connsiteY2" fmla="*/ 0 h 767751"/>
                <a:gd name="connsiteX3" fmla="*/ 1026544 w 1026544"/>
                <a:gd name="connsiteY3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99612"/>
                <a:gd name="connsiteY0" fmla="*/ 715992 h 715992"/>
                <a:gd name="connsiteX1" fmla="*/ 232913 w 899612"/>
                <a:gd name="connsiteY1" fmla="*/ 0 h 715992"/>
                <a:gd name="connsiteX2" fmla="*/ 802257 w 899612"/>
                <a:gd name="connsiteY2" fmla="*/ 474453 h 715992"/>
                <a:gd name="connsiteX3" fmla="*/ 817043 w 899612"/>
                <a:gd name="connsiteY3" fmla="*/ 485341 h 715992"/>
                <a:gd name="connsiteX0" fmla="*/ 0 w 899612"/>
                <a:gd name="connsiteY0" fmla="*/ 715992 h 715992"/>
                <a:gd name="connsiteX1" fmla="*/ 232913 w 899612"/>
                <a:gd name="connsiteY1" fmla="*/ 0 h 715992"/>
                <a:gd name="connsiteX2" fmla="*/ 802257 w 899612"/>
                <a:gd name="connsiteY2" fmla="*/ 474453 h 715992"/>
                <a:gd name="connsiteX3" fmla="*/ 681062 w 899612"/>
                <a:gd name="connsiteY3" fmla="*/ 659482 h 715992"/>
                <a:gd name="connsiteX0" fmla="*/ 0 w 899612"/>
                <a:gd name="connsiteY0" fmla="*/ 715992 h 775294"/>
                <a:gd name="connsiteX1" fmla="*/ 232913 w 899612"/>
                <a:gd name="connsiteY1" fmla="*/ 0 h 775294"/>
                <a:gd name="connsiteX2" fmla="*/ 802257 w 899612"/>
                <a:gd name="connsiteY2" fmla="*/ 474453 h 775294"/>
                <a:gd name="connsiteX3" fmla="*/ 566698 w 899612"/>
                <a:gd name="connsiteY3" fmla="*/ 775294 h 775294"/>
                <a:gd name="connsiteX0" fmla="*/ 0 w 884607"/>
                <a:gd name="connsiteY0" fmla="*/ 715992 h 775294"/>
                <a:gd name="connsiteX1" fmla="*/ 232913 w 884607"/>
                <a:gd name="connsiteY1" fmla="*/ 0 h 775294"/>
                <a:gd name="connsiteX2" fmla="*/ 802257 w 884607"/>
                <a:gd name="connsiteY2" fmla="*/ 474453 h 775294"/>
                <a:gd name="connsiteX3" fmla="*/ 745370 w 884607"/>
                <a:gd name="connsiteY3" fmla="*/ 706280 h 775294"/>
                <a:gd name="connsiteX4" fmla="*/ 566698 w 884607"/>
                <a:gd name="connsiteY4" fmla="*/ 775294 h 775294"/>
                <a:gd name="connsiteX0" fmla="*/ 0 w 884607"/>
                <a:gd name="connsiteY0" fmla="*/ 715992 h 851435"/>
                <a:gd name="connsiteX1" fmla="*/ 232913 w 884607"/>
                <a:gd name="connsiteY1" fmla="*/ 0 h 851435"/>
                <a:gd name="connsiteX2" fmla="*/ 802257 w 884607"/>
                <a:gd name="connsiteY2" fmla="*/ 474453 h 851435"/>
                <a:gd name="connsiteX3" fmla="*/ 745370 w 884607"/>
                <a:gd name="connsiteY3" fmla="*/ 706280 h 851435"/>
                <a:gd name="connsiteX4" fmla="*/ 283325 w 884607"/>
                <a:gd name="connsiteY4" fmla="*/ 851435 h 851435"/>
                <a:gd name="connsiteX0" fmla="*/ 0 w 884607"/>
                <a:gd name="connsiteY0" fmla="*/ 715992 h 851435"/>
                <a:gd name="connsiteX1" fmla="*/ 232913 w 884607"/>
                <a:gd name="connsiteY1" fmla="*/ 0 h 851435"/>
                <a:gd name="connsiteX2" fmla="*/ 802257 w 884607"/>
                <a:gd name="connsiteY2" fmla="*/ 474453 h 851435"/>
                <a:gd name="connsiteX3" fmla="*/ 745370 w 884607"/>
                <a:gd name="connsiteY3" fmla="*/ 706280 h 851435"/>
                <a:gd name="connsiteX4" fmla="*/ 283325 w 884607"/>
                <a:gd name="connsiteY4" fmla="*/ 851435 h 851435"/>
                <a:gd name="connsiteX5" fmla="*/ 0 w 884607"/>
                <a:gd name="connsiteY5" fmla="*/ 715992 h 851435"/>
                <a:gd name="connsiteX0" fmla="*/ 0 w 884607"/>
                <a:gd name="connsiteY0" fmla="*/ 715992 h 851435"/>
                <a:gd name="connsiteX1" fmla="*/ 232913 w 884607"/>
                <a:gd name="connsiteY1" fmla="*/ 0 h 851435"/>
                <a:gd name="connsiteX2" fmla="*/ 802257 w 884607"/>
                <a:gd name="connsiteY2" fmla="*/ 474453 h 851435"/>
                <a:gd name="connsiteX3" fmla="*/ 745370 w 884607"/>
                <a:gd name="connsiteY3" fmla="*/ 706280 h 851435"/>
                <a:gd name="connsiteX4" fmla="*/ 283325 w 884607"/>
                <a:gd name="connsiteY4" fmla="*/ 851435 h 851435"/>
                <a:gd name="connsiteX5" fmla="*/ 0 w 884607"/>
                <a:gd name="connsiteY5" fmla="*/ 715992 h 851435"/>
                <a:gd name="connsiteX0" fmla="*/ 0 w 884607"/>
                <a:gd name="connsiteY0" fmla="*/ 715992 h 869599"/>
                <a:gd name="connsiteX1" fmla="*/ 232913 w 884607"/>
                <a:gd name="connsiteY1" fmla="*/ 0 h 869599"/>
                <a:gd name="connsiteX2" fmla="*/ 802257 w 884607"/>
                <a:gd name="connsiteY2" fmla="*/ 474453 h 869599"/>
                <a:gd name="connsiteX3" fmla="*/ 745370 w 884607"/>
                <a:gd name="connsiteY3" fmla="*/ 706280 h 869599"/>
                <a:gd name="connsiteX4" fmla="*/ 283325 w 884607"/>
                <a:gd name="connsiteY4" fmla="*/ 851435 h 869599"/>
                <a:gd name="connsiteX5" fmla="*/ 0 w 884607"/>
                <a:gd name="connsiteY5" fmla="*/ 715992 h 869599"/>
                <a:gd name="connsiteX0" fmla="*/ 0 w 884607"/>
                <a:gd name="connsiteY0" fmla="*/ 715992 h 876724"/>
                <a:gd name="connsiteX1" fmla="*/ 232913 w 884607"/>
                <a:gd name="connsiteY1" fmla="*/ 0 h 876724"/>
                <a:gd name="connsiteX2" fmla="*/ 802257 w 884607"/>
                <a:gd name="connsiteY2" fmla="*/ 474453 h 876724"/>
                <a:gd name="connsiteX3" fmla="*/ 745370 w 884607"/>
                <a:gd name="connsiteY3" fmla="*/ 706280 h 876724"/>
                <a:gd name="connsiteX4" fmla="*/ 178622 w 884607"/>
                <a:gd name="connsiteY4" fmla="*/ 858560 h 876724"/>
                <a:gd name="connsiteX5" fmla="*/ 0 w 884607"/>
                <a:gd name="connsiteY5" fmla="*/ 715992 h 876724"/>
                <a:gd name="connsiteX0" fmla="*/ 0 w 884607"/>
                <a:gd name="connsiteY0" fmla="*/ 715992 h 882280"/>
                <a:gd name="connsiteX1" fmla="*/ 232913 w 884607"/>
                <a:gd name="connsiteY1" fmla="*/ 0 h 882280"/>
                <a:gd name="connsiteX2" fmla="*/ 802257 w 884607"/>
                <a:gd name="connsiteY2" fmla="*/ 474453 h 882280"/>
                <a:gd name="connsiteX3" fmla="*/ 745370 w 884607"/>
                <a:gd name="connsiteY3" fmla="*/ 706280 h 882280"/>
                <a:gd name="connsiteX4" fmla="*/ 178622 w 884607"/>
                <a:gd name="connsiteY4" fmla="*/ 858560 h 882280"/>
                <a:gd name="connsiteX5" fmla="*/ 0 w 884607"/>
                <a:gd name="connsiteY5" fmla="*/ 715992 h 882280"/>
                <a:gd name="connsiteX0" fmla="*/ 0 w 884607"/>
                <a:gd name="connsiteY0" fmla="*/ 715992 h 891518"/>
                <a:gd name="connsiteX1" fmla="*/ 232913 w 884607"/>
                <a:gd name="connsiteY1" fmla="*/ 0 h 891518"/>
                <a:gd name="connsiteX2" fmla="*/ 802257 w 884607"/>
                <a:gd name="connsiteY2" fmla="*/ 474453 h 891518"/>
                <a:gd name="connsiteX3" fmla="*/ 745370 w 884607"/>
                <a:gd name="connsiteY3" fmla="*/ 706280 h 891518"/>
                <a:gd name="connsiteX4" fmla="*/ 251746 w 884607"/>
                <a:gd name="connsiteY4" fmla="*/ 867798 h 891518"/>
                <a:gd name="connsiteX5" fmla="*/ 0 w 884607"/>
                <a:gd name="connsiteY5" fmla="*/ 715992 h 891518"/>
                <a:gd name="connsiteX0" fmla="*/ 0 w 884607"/>
                <a:gd name="connsiteY0" fmla="*/ 715992 h 886385"/>
                <a:gd name="connsiteX1" fmla="*/ 232913 w 884607"/>
                <a:gd name="connsiteY1" fmla="*/ 0 h 886385"/>
                <a:gd name="connsiteX2" fmla="*/ 802257 w 884607"/>
                <a:gd name="connsiteY2" fmla="*/ 474453 h 886385"/>
                <a:gd name="connsiteX3" fmla="*/ 745370 w 884607"/>
                <a:gd name="connsiteY3" fmla="*/ 706280 h 886385"/>
                <a:gd name="connsiteX4" fmla="*/ 348056 w 884607"/>
                <a:gd name="connsiteY4" fmla="*/ 862665 h 886385"/>
                <a:gd name="connsiteX5" fmla="*/ 0 w 884607"/>
                <a:gd name="connsiteY5" fmla="*/ 715992 h 886385"/>
                <a:gd name="connsiteX0" fmla="*/ 0 w 884607"/>
                <a:gd name="connsiteY0" fmla="*/ 715992 h 886385"/>
                <a:gd name="connsiteX1" fmla="*/ 232913 w 884607"/>
                <a:gd name="connsiteY1" fmla="*/ 0 h 886385"/>
                <a:gd name="connsiteX2" fmla="*/ 802257 w 884607"/>
                <a:gd name="connsiteY2" fmla="*/ 474453 h 886385"/>
                <a:gd name="connsiteX3" fmla="*/ 745370 w 884607"/>
                <a:gd name="connsiteY3" fmla="*/ 706280 h 886385"/>
                <a:gd name="connsiteX4" fmla="*/ 348056 w 884607"/>
                <a:gd name="connsiteY4" fmla="*/ 862665 h 886385"/>
                <a:gd name="connsiteX5" fmla="*/ 0 w 884607"/>
                <a:gd name="connsiteY5" fmla="*/ 715992 h 886385"/>
                <a:gd name="connsiteX0" fmla="*/ 0 w 884607"/>
                <a:gd name="connsiteY0" fmla="*/ 715992 h 862665"/>
                <a:gd name="connsiteX1" fmla="*/ 232913 w 884607"/>
                <a:gd name="connsiteY1" fmla="*/ 0 h 862665"/>
                <a:gd name="connsiteX2" fmla="*/ 802257 w 884607"/>
                <a:gd name="connsiteY2" fmla="*/ 474453 h 862665"/>
                <a:gd name="connsiteX3" fmla="*/ 745370 w 884607"/>
                <a:gd name="connsiteY3" fmla="*/ 706280 h 862665"/>
                <a:gd name="connsiteX4" fmla="*/ 348056 w 884607"/>
                <a:gd name="connsiteY4" fmla="*/ 862665 h 862665"/>
                <a:gd name="connsiteX5" fmla="*/ 0 w 884607"/>
                <a:gd name="connsiteY5" fmla="*/ 715992 h 862665"/>
                <a:gd name="connsiteX0" fmla="*/ 0 w 884607"/>
                <a:gd name="connsiteY0" fmla="*/ 715992 h 882591"/>
                <a:gd name="connsiteX1" fmla="*/ 232913 w 884607"/>
                <a:gd name="connsiteY1" fmla="*/ 0 h 882591"/>
                <a:gd name="connsiteX2" fmla="*/ 802257 w 884607"/>
                <a:gd name="connsiteY2" fmla="*/ 474453 h 882591"/>
                <a:gd name="connsiteX3" fmla="*/ 745370 w 884607"/>
                <a:gd name="connsiteY3" fmla="*/ 706280 h 882591"/>
                <a:gd name="connsiteX4" fmla="*/ 264125 w 884607"/>
                <a:gd name="connsiteY4" fmla="*/ 882591 h 882591"/>
                <a:gd name="connsiteX5" fmla="*/ 0 w 884607"/>
                <a:gd name="connsiteY5" fmla="*/ 715992 h 882591"/>
                <a:gd name="connsiteX0" fmla="*/ 0 w 884607"/>
                <a:gd name="connsiteY0" fmla="*/ 715992 h 892866"/>
                <a:gd name="connsiteX1" fmla="*/ 232913 w 884607"/>
                <a:gd name="connsiteY1" fmla="*/ 0 h 892866"/>
                <a:gd name="connsiteX2" fmla="*/ 802257 w 884607"/>
                <a:gd name="connsiteY2" fmla="*/ 474453 h 892866"/>
                <a:gd name="connsiteX3" fmla="*/ 745370 w 884607"/>
                <a:gd name="connsiteY3" fmla="*/ 706280 h 892866"/>
                <a:gd name="connsiteX4" fmla="*/ 264125 w 884607"/>
                <a:gd name="connsiteY4" fmla="*/ 882591 h 892866"/>
                <a:gd name="connsiteX5" fmla="*/ 0 w 884607"/>
                <a:gd name="connsiteY5" fmla="*/ 715992 h 892866"/>
                <a:gd name="connsiteX0" fmla="*/ 0 w 884607"/>
                <a:gd name="connsiteY0" fmla="*/ 715992 h 892866"/>
                <a:gd name="connsiteX1" fmla="*/ 232913 w 884607"/>
                <a:gd name="connsiteY1" fmla="*/ 0 h 892866"/>
                <a:gd name="connsiteX2" fmla="*/ 802257 w 884607"/>
                <a:gd name="connsiteY2" fmla="*/ 474453 h 892866"/>
                <a:gd name="connsiteX3" fmla="*/ 745370 w 884607"/>
                <a:gd name="connsiteY3" fmla="*/ 706280 h 892866"/>
                <a:gd name="connsiteX4" fmla="*/ 264125 w 884607"/>
                <a:gd name="connsiteY4" fmla="*/ 882591 h 892866"/>
                <a:gd name="connsiteX5" fmla="*/ 0 w 884607"/>
                <a:gd name="connsiteY5" fmla="*/ 715992 h 8928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84607" h="892866">
                  <a:moveTo>
                    <a:pt x="0" y="715992"/>
                  </a:moveTo>
                  <a:cubicBezTo>
                    <a:pt x="198409" y="468701"/>
                    <a:pt x="207034" y="350807"/>
                    <a:pt x="232913" y="0"/>
                  </a:cubicBezTo>
                  <a:cubicBezTo>
                    <a:pt x="454325" y="373812"/>
                    <a:pt x="596660" y="333556"/>
                    <a:pt x="802257" y="474453"/>
                  </a:cubicBezTo>
                  <a:cubicBezTo>
                    <a:pt x="884607" y="585504"/>
                    <a:pt x="835059" y="638257"/>
                    <a:pt x="745370" y="706280"/>
                  </a:cubicBezTo>
                  <a:cubicBezTo>
                    <a:pt x="655681" y="774303"/>
                    <a:pt x="395123" y="892866"/>
                    <a:pt x="264125" y="882591"/>
                  </a:cubicBezTo>
                  <a:cubicBezTo>
                    <a:pt x="133127" y="872316"/>
                    <a:pt x="8402" y="857898"/>
                    <a:pt x="0" y="71599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2">
                    <a:lumMod val="50000"/>
                  </a:schemeClr>
                </a:gs>
                <a:gs pos="100000">
                  <a:schemeClr val="bg2">
                    <a:lumMod val="90000"/>
                  </a:schemeClr>
                </a:gs>
              </a:gsLst>
              <a:lin ang="16200000" scaled="1"/>
              <a:tileRect/>
            </a:gradFill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Freeform 74"/>
            <p:cNvSpPr/>
            <p:nvPr/>
          </p:nvSpPr>
          <p:spPr>
            <a:xfrm rot="12812224">
              <a:off x="4107861" y="2927308"/>
              <a:ext cx="624700" cy="630534"/>
            </a:xfrm>
            <a:custGeom>
              <a:avLst/>
              <a:gdLst>
                <a:gd name="connsiteX0" fmla="*/ 0 w 981974"/>
                <a:gd name="connsiteY0" fmla="*/ 816634 h 816634"/>
                <a:gd name="connsiteX1" fmla="*/ 345056 w 981974"/>
                <a:gd name="connsiteY1" fmla="*/ 48883 h 816634"/>
                <a:gd name="connsiteX2" fmla="*/ 914400 w 981974"/>
                <a:gd name="connsiteY2" fmla="*/ 523336 h 816634"/>
                <a:gd name="connsiteX3" fmla="*/ 750498 w 981974"/>
                <a:gd name="connsiteY3" fmla="*/ 635480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112144 w 1026544"/>
                <a:gd name="connsiteY0" fmla="*/ 767751 h 767751"/>
                <a:gd name="connsiteX1" fmla="*/ 0 w 1026544"/>
                <a:gd name="connsiteY1" fmla="*/ 483080 h 767751"/>
                <a:gd name="connsiteX2" fmla="*/ 457200 w 1026544"/>
                <a:gd name="connsiteY2" fmla="*/ 0 h 767751"/>
                <a:gd name="connsiteX3" fmla="*/ 1026544 w 1026544"/>
                <a:gd name="connsiteY3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99612"/>
                <a:gd name="connsiteY0" fmla="*/ 715992 h 715992"/>
                <a:gd name="connsiteX1" fmla="*/ 232913 w 899612"/>
                <a:gd name="connsiteY1" fmla="*/ 0 h 715992"/>
                <a:gd name="connsiteX2" fmla="*/ 802257 w 899612"/>
                <a:gd name="connsiteY2" fmla="*/ 474453 h 715992"/>
                <a:gd name="connsiteX3" fmla="*/ 817043 w 899612"/>
                <a:gd name="connsiteY3" fmla="*/ 485341 h 715992"/>
                <a:gd name="connsiteX0" fmla="*/ 0 w 899612"/>
                <a:gd name="connsiteY0" fmla="*/ 715992 h 715992"/>
                <a:gd name="connsiteX1" fmla="*/ 232913 w 899612"/>
                <a:gd name="connsiteY1" fmla="*/ 0 h 715992"/>
                <a:gd name="connsiteX2" fmla="*/ 802257 w 899612"/>
                <a:gd name="connsiteY2" fmla="*/ 474453 h 715992"/>
                <a:gd name="connsiteX3" fmla="*/ 681062 w 899612"/>
                <a:gd name="connsiteY3" fmla="*/ 659482 h 715992"/>
                <a:gd name="connsiteX0" fmla="*/ 0 w 899612"/>
                <a:gd name="connsiteY0" fmla="*/ 715992 h 775294"/>
                <a:gd name="connsiteX1" fmla="*/ 232913 w 899612"/>
                <a:gd name="connsiteY1" fmla="*/ 0 h 775294"/>
                <a:gd name="connsiteX2" fmla="*/ 802257 w 899612"/>
                <a:gd name="connsiteY2" fmla="*/ 474453 h 775294"/>
                <a:gd name="connsiteX3" fmla="*/ 566698 w 899612"/>
                <a:gd name="connsiteY3" fmla="*/ 775294 h 775294"/>
                <a:gd name="connsiteX0" fmla="*/ 0 w 884607"/>
                <a:gd name="connsiteY0" fmla="*/ 715992 h 775294"/>
                <a:gd name="connsiteX1" fmla="*/ 232913 w 884607"/>
                <a:gd name="connsiteY1" fmla="*/ 0 h 775294"/>
                <a:gd name="connsiteX2" fmla="*/ 802257 w 884607"/>
                <a:gd name="connsiteY2" fmla="*/ 474453 h 775294"/>
                <a:gd name="connsiteX3" fmla="*/ 745370 w 884607"/>
                <a:gd name="connsiteY3" fmla="*/ 706280 h 775294"/>
                <a:gd name="connsiteX4" fmla="*/ 566698 w 884607"/>
                <a:gd name="connsiteY4" fmla="*/ 775294 h 775294"/>
                <a:gd name="connsiteX0" fmla="*/ 0 w 884607"/>
                <a:gd name="connsiteY0" fmla="*/ 715992 h 851435"/>
                <a:gd name="connsiteX1" fmla="*/ 232913 w 884607"/>
                <a:gd name="connsiteY1" fmla="*/ 0 h 851435"/>
                <a:gd name="connsiteX2" fmla="*/ 802257 w 884607"/>
                <a:gd name="connsiteY2" fmla="*/ 474453 h 851435"/>
                <a:gd name="connsiteX3" fmla="*/ 745370 w 884607"/>
                <a:gd name="connsiteY3" fmla="*/ 706280 h 851435"/>
                <a:gd name="connsiteX4" fmla="*/ 283325 w 884607"/>
                <a:gd name="connsiteY4" fmla="*/ 851435 h 851435"/>
                <a:gd name="connsiteX0" fmla="*/ 0 w 884607"/>
                <a:gd name="connsiteY0" fmla="*/ 715992 h 851435"/>
                <a:gd name="connsiteX1" fmla="*/ 232913 w 884607"/>
                <a:gd name="connsiteY1" fmla="*/ 0 h 851435"/>
                <a:gd name="connsiteX2" fmla="*/ 802257 w 884607"/>
                <a:gd name="connsiteY2" fmla="*/ 474453 h 851435"/>
                <a:gd name="connsiteX3" fmla="*/ 745370 w 884607"/>
                <a:gd name="connsiteY3" fmla="*/ 706280 h 851435"/>
                <a:gd name="connsiteX4" fmla="*/ 283325 w 884607"/>
                <a:gd name="connsiteY4" fmla="*/ 851435 h 851435"/>
                <a:gd name="connsiteX5" fmla="*/ 0 w 884607"/>
                <a:gd name="connsiteY5" fmla="*/ 715992 h 851435"/>
                <a:gd name="connsiteX0" fmla="*/ 0 w 884607"/>
                <a:gd name="connsiteY0" fmla="*/ 715992 h 851435"/>
                <a:gd name="connsiteX1" fmla="*/ 232913 w 884607"/>
                <a:gd name="connsiteY1" fmla="*/ 0 h 851435"/>
                <a:gd name="connsiteX2" fmla="*/ 802257 w 884607"/>
                <a:gd name="connsiteY2" fmla="*/ 474453 h 851435"/>
                <a:gd name="connsiteX3" fmla="*/ 745370 w 884607"/>
                <a:gd name="connsiteY3" fmla="*/ 706280 h 851435"/>
                <a:gd name="connsiteX4" fmla="*/ 283325 w 884607"/>
                <a:gd name="connsiteY4" fmla="*/ 851435 h 851435"/>
                <a:gd name="connsiteX5" fmla="*/ 0 w 884607"/>
                <a:gd name="connsiteY5" fmla="*/ 715992 h 851435"/>
                <a:gd name="connsiteX0" fmla="*/ 0 w 884607"/>
                <a:gd name="connsiteY0" fmla="*/ 715992 h 869599"/>
                <a:gd name="connsiteX1" fmla="*/ 232913 w 884607"/>
                <a:gd name="connsiteY1" fmla="*/ 0 h 869599"/>
                <a:gd name="connsiteX2" fmla="*/ 802257 w 884607"/>
                <a:gd name="connsiteY2" fmla="*/ 474453 h 869599"/>
                <a:gd name="connsiteX3" fmla="*/ 745370 w 884607"/>
                <a:gd name="connsiteY3" fmla="*/ 706280 h 869599"/>
                <a:gd name="connsiteX4" fmla="*/ 283325 w 884607"/>
                <a:gd name="connsiteY4" fmla="*/ 851435 h 869599"/>
                <a:gd name="connsiteX5" fmla="*/ 0 w 884607"/>
                <a:gd name="connsiteY5" fmla="*/ 715992 h 869599"/>
                <a:gd name="connsiteX0" fmla="*/ 0 w 884607"/>
                <a:gd name="connsiteY0" fmla="*/ 715992 h 876724"/>
                <a:gd name="connsiteX1" fmla="*/ 232913 w 884607"/>
                <a:gd name="connsiteY1" fmla="*/ 0 h 876724"/>
                <a:gd name="connsiteX2" fmla="*/ 802257 w 884607"/>
                <a:gd name="connsiteY2" fmla="*/ 474453 h 876724"/>
                <a:gd name="connsiteX3" fmla="*/ 745370 w 884607"/>
                <a:gd name="connsiteY3" fmla="*/ 706280 h 876724"/>
                <a:gd name="connsiteX4" fmla="*/ 178622 w 884607"/>
                <a:gd name="connsiteY4" fmla="*/ 858560 h 876724"/>
                <a:gd name="connsiteX5" fmla="*/ 0 w 884607"/>
                <a:gd name="connsiteY5" fmla="*/ 715992 h 876724"/>
                <a:gd name="connsiteX0" fmla="*/ 0 w 884607"/>
                <a:gd name="connsiteY0" fmla="*/ 715992 h 882280"/>
                <a:gd name="connsiteX1" fmla="*/ 232913 w 884607"/>
                <a:gd name="connsiteY1" fmla="*/ 0 h 882280"/>
                <a:gd name="connsiteX2" fmla="*/ 802257 w 884607"/>
                <a:gd name="connsiteY2" fmla="*/ 474453 h 882280"/>
                <a:gd name="connsiteX3" fmla="*/ 745370 w 884607"/>
                <a:gd name="connsiteY3" fmla="*/ 706280 h 882280"/>
                <a:gd name="connsiteX4" fmla="*/ 178622 w 884607"/>
                <a:gd name="connsiteY4" fmla="*/ 858560 h 882280"/>
                <a:gd name="connsiteX5" fmla="*/ 0 w 884607"/>
                <a:gd name="connsiteY5" fmla="*/ 715992 h 882280"/>
                <a:gd name="connsiteX0" fmla="*/ 0 w 884607"/>
                <a:gd name="connsiteY0" fmla="*/ 715992 h 891518"/>
                <a:gd name="connsiteX1" fmla="*/ 232913 w 884607"/>
                <a:gd name="connsiteY1" fmla="*/ 0 h 891518"/>
                <a:gd name="connsiteX2" fmla="*/ 802257 w 884607"/>
                <a:gd name="connsiteY2" fmla="*/ 474453 h 891518"/>
                <a:gd name="connsiteX3" fmla="*/ 745370 w 884607"/>
                <a:gd name="connsiteY3" fmla="*/ 706280 h 891518"/>
                <a:gd name="connsiteX4" fmla="*/ 251746 w 884607"/>
                <a:gd name="connsiteY4" fmla="*/ 867798 h 891518"/>
                <a:gd name="connsiteX5" fmla="*/ 0 w 884607"/>
                <a:gd name="connsiteY5" fmla="*/ 715992 h 891518"/>
                <a:gd name="connsiteX0" fmla="*/ 0 w 884607"/>
                <a:gd name="connsiteY0" fmla="*/ 715992 h 886385"/>
                <a:gd name="connsiteX1" fmla="*/ 232913 w 884607"/>
                <a:gd name="connsiteY1" fmla="*/ 0 h 886385"/>
                <a:gd name="connsiteX2" fmla="*/ 802257 w 884607"/>
                <a:gd name="connsiteY2" fmla="*/ 474453 h 886385"/>
                <a:gd name="connsiteX3" fmla="*/ 745370 w 884607"/>
                <a:gd name="connsiteY3" fmla="*/ 706280 h 886385"/>
                <a:gd name="connsiteX4" fmla="*/ 348056 w 884607"/>
                <a:gd name="connsiteY4" fmla="*/ 862665 h 886385"/>
                <a:gd name="connsiteX5" fmla="*/ 0 w 884607"/>
                <a:gd name="connsiteY5" fmla="*/ 715992 h 886385"/>
                <a:gd name="connsiteX0" fmla="*/ 0 w 884607"/>
                <a:gd name="connsiteY0" fmla="*/ 715992 h 886385"/>
                <a:gd name="connsiteX1" fmla="*/ 232913 w 884607"/>
                <a:gd name="connsiteY1" fmla="*/ 0 h 886385"/>
                <a:gd name="connsiteX2" fmla="*/ 802257 w 884607"/>
                <a:gd name="connsiteY2" fmla="*/ 474453 h 886385"/>
                <a:gd name="connsiteX3" fmla="*/ 745370 w 884607"/>
                <a:gd name="connsiteY3" fmla="*/ 706280 h 886385"/>
                <a:gd name="connsiteX4" fmla="*/ 348056 w 884607"/>
                <a:gd name="connsiteY4" fmla="*/ 862665 h 886385"/>
                <a:gd name="connsiteX5" fmla="*/ 0 w 884607"/>
                <a:gd name="connsiteY5" fmla="*/ 715992 h 886385"/>
                <a:gd name="connsiteX0" fmla="*/ 0 w 884607"/>
                <a:gd name="connsiteY0" fmla="*/ 715992 h 862665"/>
                <a:gd name="connsiteX1" fmla="*/ 232913 w 884607"/>
                <a:gd name="connsiteY1" fmla="*/ 0 h 862665"/>
                <a:gd name="connsiteX2" fmla="*/ 802257 w 884607"/>
                <a:gd name="connsiteY2" fmla="*/ 474453 h 862665"/>
                <a:gd name="connsiteX3" fmla="*/ 745370 w 884607"/>
                <a:gd name="connsiteY3" fmla="*/ 706280 h 862665"/>
                <a:gd name="connsiteX4" fmla="*/ 348056 w 884607"/>
                <a:gd name="connsiteY4" fmla="*/ 862665 h 862665"/>
                <a:gd name="connsiteX5" fmla="*/ 0 w 884607"/>
                <a:gd name="connsiteY5" fmla="*/ 715992 h 862665"/>
                <a:gd name="connsiteX0" fmla="*/ 0 w 884607"/>
                <a:gd name="connsiteY0" fmla="*/ 715992 h 882591"/>
                <a:gd name="connsiteX1" fmla="*/ 232913 w 884607"/>
                <a:gd name="connsiteY1" fmla="*/ 0 h 882591"/>
                <a:gd name="connsiteX2" fmla="*/ 802257 w 884607"/>
                <a:gd name="connsiteY2" fmla="*/ 474453 h 882591"/>
                <a:gd name="connsiteX3" fmla="*/ 745370 w 884607"/>
                <a:gd name="connsiteY3" fmla="*/ 706280 h 882591"/>
                <a:gd name="connsiteX4" fmla="*/ 264125 w 884607"/>
                <a:gd name="connsiteY4" fmla="*/ 882591 h 882591"/>
                <a:gd name="connsiteX5" fmla="*/ 0 w 884607"/>
                <a:gd name="connsiteY5" fmla="*/ 715992 h 882591"/>
                <a:gd name="connsiteX0" fmla="*/ 0 w 884607"/>
                <a:gd name="connsiteY0" fmla="*/ 715992 h 892866"/>
                <a:gd name="connsiteX1" fmla="*/ 232913 w 884607"/>
                <a:gd name="connsiteY1" fmla="*/ 0 h 892866"/>
                <a:gd name="connsiteX2" fmla="*/ 802257 w 884607"/>
                <a:gd name="connsiteY2" fmla="*/ 474453 h 892866"/>
                <a:gd name="connsiteX3" fmla="*/ 745370 w 884607"/>
                <a:gd name="connsiteY3" fmla="*/ 706280 h 892866"/>
                <a:gd name="connsiteX4" fmla="*/ 264125 w 884607"/>
                <a:gd name="connsiteY4" fmla="*/ 882591 h 892866"/>
                <a:gd name="connsiteX5" fmla="*/ 0 w 884607"/>
                <a:gd name="connsiteY5" fmla="*/ 715992 h 892866"/>
                <a:gd name="connsiteX0" fmla="*/ 0 w 884607"/>
                <a:gd name="connsiteY0" fmla="*/ 715992 h 892866"/>
                <a:gd name="connsiteX1" fmla="*/ 232913 w 884607"/>
                <a:gd name="connsiteY1" fmla="*/ 0 h 892866"/>
                <a:gd name="connsiteX2" fmla="*/ 802257 w 884607"/>
                <a:gd name="connsiteY2" fmla="*/ 474453 h 892866"/>
                <a:gd name="connsiteX3" fmla="*/ 745370 w 884607"/>
                <a:gd name="connsiteY3" fmla="*/ 706280 h 892866"/>
                <a:gd name="connsiteX4" fmla="*/ 264125 w 884607"/>
                <a:gd name="connsiteY4" fmla="*/ 882591 h 892866"/>
                <a:gd name="connsiteX5" fmla="*/ 0 w 884607"/>
                <a:gd name="connsiteY5" fmla="*/ 715992 h 8928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84607" h="892866">
                  <a:moveTo>
                    <a:pt x="0" y="715992"/>
                  </a:moveTo>
                  <a:cubicBezTo>
                    <a:pt x="198409" y="468701"/>
                    <a:pt x="207034" y="350807"/>
                    <a:pt x="232913" y="0"/>
                  </a:cubicBezTo>
                  <a:cubicBezTo>
                    <a:pt x="454325" y="373812"/>
                    <a:pt x="596660" y="333556"/>
                    <a:pt x="802257" y="474453"/>
                  </a:cubicBezTo>
                  <a:cubicBezTo>
                    <a:pt x="884607" y="585504"/>
                    <a:pt x="835059" y="638257"/>
                    <a:pt x="745370" y="706280"/>
                  </a:cubicBezTo>
                  <a:cubicBezTo>
                    <a:pt x="655681" y="774303"/>
                    <a:pt x="395123" y="892866"/>
                    <a:pt x="264125" y="882591"/>
                  </a:cubicBezTo>
                  <a:cubicBezTo>
                    <a:pt x="133127" y="872316"/>
                    <a:pt x="8402" y="857898"/>
                    <a:pt x="0" y="71599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2">
                    <a:lumMod val="50000"/>
                  </a:schemeClr>
                </a:gs>
                <a:gs pos="100000">
                  <a:schemeClr val="bg2">
                    <a:lumMod val="90000"/>
                  </a:schemeClr>
                </a:gs>
              </a:gsLst>
              <a:lin ang="16200000" scaled="1"/>
              <a:tileRect/>
            </a:gradFill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6" name="Freeform 75"/>
            <p:cNvSpPr/>
            <p:nvPr/>
          </p:nvSpPr>
          <p:spPr>
            <a:xfrm rot="13028520">
              <a:off x="2406221" y="3100641"/>
              <a:ext cx="479056" cy="483530"/>
            </a:xfrm>
            <a:custGeom>
              <a:avLst/>
              <a:gdLst>
                <a:gd name="connsiteX0" fmla="*/ 0 w 981974"/>
                <a:gd name="connsiteY0" fmla="*/ 816634 h 816634"/>
                <a:gd name="connsiteX1" fmla="*/ 345056 w 981974"/>
                <a:gd name="connsiteY1" fmla="*/ 48883 h 816634"/>
                <a:gd name="connsiteX2" fmla="*/ 914400 w 981974"/>
                <a:gd name="connsiteY2" fmla="*/ 523336 h 816634"/>
                <a:gd name="connsiteX3" fmla="*/ 750498 w 981974"/>
                <a:gd name="connsiteY3" fmla="*/ 635480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112144 w 1026544"/>
                <a:gd name="connsiteY0" fmla="*/ 767751 h 767751"/>
                <a:gd name="connsiteX1" fmla="*/ 0 w 1026544"/>
                <a:gd name="connsiteY1" fmla="*/ 483080 h 767751"/>
                <a:gd name="connsiteX2" fmla="*/ 457200 w 1026544"/>
                <a:gd name="connsiteY2" fmla="*/ 0 h 767751"/>
                <a:gd name="connsiteX3" fmla="*/ 1026544 w 1026544"/>
                <a:gd name="connsiteY3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99612"/>
                <a:gd name="connsiteY0" fmla="*/ 715992 h 715992"/>
                <a:gd name="connsiteX1" fmla="*/ 232913 w 899612"/>
                <a:gd name="connsiteY1" fmla="*/ 0 h 715992"/>
                <a:gd name="connsiteX2" fmla="*/ 802257 w 899612"/>
                <a:gd name="connsiteY2" fmla="*/ 474453 h 715992"/>
                <a:gd name="connsiteX3" fmla="*/ 817043 w 899612"/>
                <a:gd name="connsiteY3" fmla="*/ 485341 h 715992"/>
                <a:gd name="connsiteX0" fmla="*/ 0 w 899612"/>
                <a:gd name="connsiteY0" fmla="*/ 715992 h 715992"/>
                <a:gd name="connsiteX1" fmla="*/ 232913 w 899612"/>
                <a:gd name="connsiteY1" fmla="*/ 0 h 715992"/>
                <a:gd name="connsiteX2" fmla="*/ 802257 w 899612"/>
                <a:gd name="connsiteY2" fmla="*/ 474453 h 715992"/>
                <a:gd name="connsiteX3" fmla="*/ 681062 w 899612"/>
                <a:gd name="connsiteY3" fmla="*/ 659482 h 715992"/>
                <a:gd name="connsiteX0" fmla="*/ 0 w 899612"/>
                <a:gd name="connsiteY0" fmla="*/ 715992 h 775294"/>
                <a:gd name="connsiteX1" fmla="*/ 232913 w 899612"/>
                <a:gd name="connsiteY1" fmla="*/ 0 h 775294"/>
                <a:gd name="connsiteX2" fmla="*/ 802257 w 899612"/>
                <a:gd name="connsiteY2" fmla="*/ 474453 h 775294"/>
                <a:gd name="connsiteX3" fmla="*/ 566698 w 899612"/>
                <a:gd name="connsiteY3" fmla="*/ 775294 h 775294"/>
                <a:gd name="connsiteX0" fmla="*/ 0 w 884607"/>
                <a:gd name="connsiteY0" fmla="*/ 715992 h 775294"/>
                <a:gd name="connsiteX1" fmla="*/ 232913 w 884607"/>
                <a:gd name="connsiteY1" fmla="*/ 0 h 775294"/>
                <a:gd name="connsiteX2" fmla="*/ 802257 w 884607"/>
                <a:gd name="connsiteY2" fmla="*/ 474453 h 775294"/>
                <a:gd name="connsiteX3" fmla="*/ 745370 w 884607"/>
                <a:gd name="connsiteY3" fmla="*/ 706280 h 775294"/>
                <a:gd name="connsiteX4" fmla="*/ 566698 w 884607"/>
                <a:gd name="connsiteY4" fmla="*/ 775294 h 775294"/>
                <a:gd name="connsiteX0" fmla="*/ 0 w 884607"/>
                <a:gd name="connsiteY0" fmla="*/ 715992 h 851435"/>
                <a:gd name="connsiteX1" fmla="*/ 232913 w 884607"/>
                <a:gd name="connsiteY1" fmla="*/ 0 h 851435"/>
                <a:gd name="connsiteX2" fmla="*/ 802257 w 884607"/>
                <a:gd name="connsiteY2" fmla="*/ 474453 h 851435"/>
                <a:gd name="connsiteX3" fmla="*/ 745370 w 884607"/>
                <a:gd name="connsiteY3" fmla="*/ 706280 h 851435"/>
                <a:gd name="connsiteX4" fmla="*/ 283325 w 884607"/>
                <a:gd name="connsiteY4" fmla="*/ 851435 h 851435"/>
                <a:gd name="connsiteX0" fmla="*/ 0 w 884607"/>
                <a:gd name="connsiteY0" fmla="*/ 715992 h 851435"/>
                <a:gd name="connsiteX1" fmla="*/ 232913 w 884607"/>
                <a:gd name="connsiteY1" fmla="*/ 0 h 851435"/>
                <a:gd name="connsiteX2" fmla="*/ 802257 w 884607"/>
                <a:gd name="connsiteY2" fmla="*/ 474453 h 851435"/>
                <a:gd name="connsiteX3" fmla="*/ 745370 w 884607"/>
                <a:gd name="connsiteY3" fmla="*/ 706280 h 851435"/>
                <a:gd name="connsiteX4" fmla="*/ 283325 w 884607"/>
                <a:gd name="connsiteY4" fmla="*/ 851435 h 851435"/>
                <a:gd name="connsiteX5" fmla="*/ 0 w 884607"/>
                <a:gd name="connsiteY5" fmla="*/ 715992 h 851435"/>
                <a:gd name="connsiteX0" fmla="*/ 0 w 884607"/>
                <a:gd name="connsiteY0" fmla="*/ 715992 h 851435"/>
                <a:gd name="connsiteX1" fmla="*/ 232913 w 884607"/>
                <a:gd name="connsiteY1" fmla="*/ 0 h 851435"/>
                <a:gd name="connsiteX2" fmla="*/ 802257 w 884607"/>
                <a:gd name="connsiteY2" fmla="*/ 474453 h 851435"/>
                <a:gd name="connsiteX3" fmla="*/ 745370 w 884607"/>
                <a:gd name="connsiteY3" fmla="*/ 706280 h 851435"/>
                <a:gd name="connsiteX4" fmla="*/ 283325 w 884607"/>
                <a:gd name="connsiteY4" fmla="*/ 851435 h 851435"/>
                <a:gd name="connsiteX5" fmla="*/ 0 w 884607"/>
                <a:gd name="connsiteY5" fmla="*/ 715992 h 851435"/>
                <a:gd name="connsiteX0" fmla="*/ 0 w 884607"/>
                <a:gd name="connsiteY0" fmla="*/ 715992 h 869599"/>
                <a:gd name="connsiteX1" fmla="*/ 232913 w 884607"/>
                <a:gd name="connsiteY1" fmla="*/ 0 h 869599"/>
                <a:gd name="connsiteX2" fmla="*/ 802257 w 884607"/>
                <a:gd name="connsiteY2" fmla="*/ 474453 h 869599"/>
                <a:gd name="connsiteX3" fmla="*/ 745370 w 884607"/>
                <a:gd name="connsiteY3" fmla="*/ 706280 h 869599"/>
                <a:gd name="connsiteX4" fmla="*/ 283325 w 884607"/>
                <a:gd name="connsiteY4" fmla="*/ 851435 h 869599"/>
                <a:gd name="connsiteX5" fmla="*/ 0 w 884607"/>
                <a:gd name="connsiteY5" fmla="*/ 715992 h 869599"/>
                <a:gd name="connsiteX0" fmla="*/ 0 w 884607"/>
                <a:gd name="connsiteY0" fmla="*/ 715992 h 876724"/>
                <a:gd name="connsiteX1" fmla="*/ 232913 w 884607"/>
                <a:gd name="connsiteY1" fmla="*/ 0 h 876724"/>
                <a:gd name="connsiteX2" fmla="*/ 802257 w 884607"/>
                <a:gd name="connsiteY2" fmla="*/ 474453 h 876724"/>
                <a:gd name="connsiteX3" fmla="*/ 745370 w 884607"/>
                <a:gd name="connsiteY3" fmla="*/ 706280 h 876724"/>
                <a:gd name="connsiteX4" fmla="*/ 178622 w 884607"/>
                <a:gd name="connsiteY4" fmla="*/ 858560 h 876724"/>
                <a:gd name="connsiteX5" fmla="*/ 0 w 884607"/>
                <a:gd name="connsiteY5" fmla="*/ 715992 h 876724"/>
                <a:gd name="connsiteX0" fmla="*/ 0 w 884607"/>
                <a:gd name="connsiteY0" fmla="*/ 715992 h 882280"/>
                <a:gd name="connsiteX1" fmla="*/ 232913 w 884607"/>
                <a:gd name="connsiteY1" fmla="*/ 0 h 882280"/>
                <a:gd name="connsiteX2" fmla="*/ 802257 w 884607"/>
                <a:gd name="connsiteY2" fmla="*/ 474453 h 882280"/>
                <a:gd name="connsiteX3" fmla="*/ 745370 w 884607"/>
                <a:gd name="connsiteY3" fmla="*/ 706280 h 882280"/>
                <a:gd name="connsiteX4" fmla="*/ 178622 w 884607"/>
                <a:gd name="connsiteY4" fmla="*/ 858560 h 882280"/>
                <a:gd name="connsiteX5" fmla="*/ 0 w 884607"/>
                <a:gd name="connsiteY5" fmla="*/ 715992 h 882280"/>
                <a:gd name="connsiteX0" fmla="*/ 0 w 884607"/>
                <a:gd name="connsiteY0" fmla="*/ 715992 h 891518"/>
                <a:gd name="connsiteX1" fmla="*/ 232913 w 884607"/>
                <a:gd name="connsiteY1" fmla="*/ 0 h 891518"/>
                <a:gd name="connsiteX2" fmla="*/ 802257 w 884607"/>
                <a:gd name="connsiteY2" fmla="*/ 474453 h 891518"/>
                <a:gd name="connsiteX3" fmla="*/ 745370 w 884607"/>
                <a:gd name="connsiteY3" fmla="*/ 706280 h 891518"/>
                <a:gd name="connsiteX4" fmla="*/ 251746 w 884607"/>
                <a:gd name="connsiteY4" fmla="*/ 867798 h 891518"/>
                <a:gd name="connsiteX5" fmla="*/ 0 w 884607"/>
                <a:gd name="connsiteY5" fmla="*/ 715992 h 891518"/>
                <a:gd name="connsiteX0" fmla="*/ 0 w 884607"/>
                <a:gd name="connsiteY0" fmla="*/ 715992 h 886385"/>
                <a:gd name="connsiteX1" fmla="*/ 232913 w 884607"/>
                <a:gd name="connsiteY1" fmla="*/ 0 h 886385"/>
                <a:gd name="connsiteX2" fmla="*/ 802257 w 884607"/>
                <a:gd name="connsiteY2" fmla="*/ 474453 h 886385"/>
                <a:gd name="connsiteX3" fmla="*/ 745370 w 884607"/>
                <a:gd name="connsiteY3" fmla="*/ 706280 h 886385"/>
                <a:gd name="connsiteX4" fmla="*/ 348056 w 884607"/>
                <a:gd name="connsiteY4" fmla="*/ 862665 h 886385"/>
                <a:gd name="connsiteX5" fmla="*/ 0 w 884607"/>
                <a:gd name="connsiteY5" fmla="*/ 715992 h 886385"/>
                <a:gd name="connsiteX0" fmla="*/ 0 w 884607"/>
                <a:gd name="connsiteY0" fmla="*/ 715992 h 886385"/>
                <a:gd name="connsiteX1" fmla="*/ 232913 w 884607"/>
                <a:gd name="connsiteY1" fmla="*/ 0 h 886385"/>
                <a:gd name="connsiteX2" fmla="*/ 802257 w 884607"/>
                <a:gd name="connsiteY2" fmla="*/ 474453 h 886385"/>
                <a:gd name="connsiteX3" fmla="*/ 745370 w 884607"/>
                <a:gd name="connsiteY3" fmla="*/ 706280 h 886385"/>
                <a:gd name="connsiteX4" fmla="*/ 348056 w 884607"/>
                <a:gd name="connsiteY4" fmla="*/ 862665 h 886385"/>
                <a:gd name="connsiteX5" fmla="*/ 0 w 884607"/>
                <a:gd name="connsiteY5" fmla="*/ 715992 h 886385"/>
                <a:gd name="connsiteX0" fmla="*/ 0 w 884607"/>
                <a:gd name="connsiteY0" fmla="*/ 715992 h 862665"/>
                <a:gd name="connsiteX1" fmla="*/ 232913 w 884607"/>
                <a:gd name="connsiteY1" fmla="*/ 0 h 862665"/>
                <a:gd name="connsiteX2" fmla="*/ 802257 w 884607"/>
                <a:gd name="connsiteY2" fmla="*/ 474453 h 862665"/>
                <a:gd name="connsiteX3" fmla="*/ 745370 w 884607"/>
                <a:gd name="connsiteY3" fmla="*/ 706280 h 862665"/>
                <a:gd name="connsiteX4" fmla="*/ 348056 w 884607"/>
                <a:gd name="connsiteY4" fmla="*/ 862665 h 862665"/>
                <a:gd name="connsiteX5" fmla="*/ 0 w 884607"/>
                <a:gd name="connsiteY5" fmla="*/ 715992 h 862665"/>
                <a:gd name="connsiteX0" fmla="*/ 0 w 884607"/>
                <a:gd name="connsiteY0" fmla="*/ 715992 h 882591"/>
                <a:gd name="connsiteX1" fmla="*/ 232913 w 884607"/>
                <a:gd name="connsiteY1" fmla="*/ 0 h 882591"/>
                <a:gd name="connsiteX2" fmla="*/ 802257 w 884607"/>
                <a:gd name="connsiteY2" fmla="*/ 474453 h 882591"/>
                <a:gd name="connsiteX3" fmla="*/ 745370 w 884607"/>
                <a:gd name="connsiteY3" fmla="*/ 706280 h 882591"/>
                <a:gd name="connsiteX4" fmla="*/ 264125 w 884607"/>
                <a:gd name="connsiteY4" fmla="*/ 882591 h 882591"/>
                <a:gd name="connsiteX5" fmla="*/ 0 w 884607"/>
                <a:gd name="connsiteY5" fmla="*/ 715992 h 882591"/>
                <a:gd name="connsiteX0" fmla="*/ 0 w 884607"/>
                <a:gd name="connsiteY0" fmla="*/ 715992 h 892866"/>
                <a:gd name="connsiteX1" fmla="*/ 232913 w 884607"/>
                <a:gd name="connsiteY1" fmla="*/ 0 h 892866"/>
                <a:gd name="connsiteX2" fmla="*/ 802257 w 884607"/>
                <a:gd name="connsiteY2" fmla="*/ 474453 h 892866"/>
                <a:gd name="connsiteX3" fmla="*/ 745370 w 884607"/>
                <a:gd name="connsiteY3" fmla="*/ 706280 h 892866"/>
                <a:gd name="connsiteX4" fmla="*/ 264125 w 884607"/>
                <a:gd name="connsiteY4" fmla="*/ 882591 h 892866"/>
                <a:gd name="connsiteX5" fmla="*/ 0 w 884607"/>
                <a:gd name="connsiteY5" fmla="*/ 715992 h 892866"/>
                <a:gd name="connsiteX0" fmla="*/ 0 w 884607"/>
                <a:gd name="connsiteY0" fmla="*/ 715992 h 892866"/>
                <a:gd name="connsiteX1" fmla="*/ 232913 w 884607"/>
                <a:gd name="connsiteY1" fmla="*/ 0 h 892866"/>
                <a:gd name="connsiteX2" fmla="*/ 802257 w 884607"/>
                <a:gd name="connsiteY2" fmla="*/ 474453 h 892866"/>
                <a:gd name="connsiteX3" fmla="*/ 745370 w 884607"/>
                <a:gd name="connsiteY3" fmla="*/ 706280 h 892866"/>
                <a:gd name="connsiteX4" fmla="*/ 264125 w 884607"/>
                <a:gd name="connsiteY4" fmla="*/ 882591 h 892866"/>
                <a:gd name="connsiteX5" fmla="*/ 0 w 884607"/>
                <a:gd name="connsiteY5" fmla="*/ 715992 h 8928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84607" h="892866">
                  <a:moveTo>
                    <a:pt x="0" y="715992"/>
                  </a:moveTo>
                  <a:cubicBezTo>
                    <a:pt x="198409" y="468701"/>
                    <a:pt x="207034" y="350807"/>
                    <a:pt x="232913" y="0"/>
                  </a:cubicBezTo>
                  <a:cubicBezTo>
                    <a:pt x="454325" y="373812"/>
                    <a:pt x="596660" y="333556"/>
                    <a:pt x="802257" y="474453"/>
                  </a:cubicBezTo>
                  <a:cubicBezTo>
                    <a:pt x="884607" y="585504"/>
                    <a:pt x="835059" y="638257"/>
                    <a:pt x="745370" y="706280"/>
                  </a:cubicBezTo>
                  <a:cubicBezTo>
                    <a:pt x="655681" y="774303"/>
                    <a:pt x="395123" y="892866"/>
                    <a:pt x="264125" y="882591"/>
                  </a:cubicBezTo>
                  <a:cubicBezTo>
                    <a:pt x="133127" y="872316"/>
                    <a:pt x="8402" y="857898"/>
                    <a:pt x="0" y="71599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2">
                    <a:lumMod val="50000"/>
                  </a:schemeClr>
                </a:gs>
                <a:gs pos="100000">
                  <a:schemeClr val="bg2">
                    <a:lumMod val="90000"/>
                  </a:schemeClr>
                </a:gs>
              </a:gsLst>
              <a:lin ang="16200000" scaled="1"/>
              <a:tileRect/>
            </a:gradFill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7" name="Freeform 76"/>
            <p:cNvSpPr/>
            <p:nvPr/>
          </p:nvSpPr>
          <p:spPr>
            <a:xfrm>
              <a:off x="1519775" y="1941452"/>
              <a:ext cx="5421826" cy="1799991"/>
            </a:xfrm>
            <a:custGeom>
              <a:avLst/>
              <a:gdLst>
                <a:gd name="connsiteX0" fmla="*/ 11502 w 8150524"/>
                <a:gd name="connsiteY0" fmla="*/ 2690003 h 2920041"/>
                <a:gd name="connsiteX1" fmla="*/ 1547004 w 8150524"/>
                <a:gd name="connsiteY1" fmla="*/ 2198298 h 2920041"/>
                <a:gd name="connsiteX2" fmla="*/ 4367842 w 8150524"/>
                <a:gd name="connsiteY2" fmla="*/ 2060275 h 2920041"/>
                <a:gd name="connsiteX3" fmla="*/ 8120332 w 8150524"/>
                <a:gd name="connsiteY3" fmla="*/ 1171754 h 2920041"/>
                <a:gd name="connsiteX4" fmla="*/ 4548996 w 8150524"/>
                <a:gd name="connsiteY4" fmla="*/ 58947 h 2920041"/>
                <a:gd name="connsiteX5" fmla="*/ 1616015 w 8150524"/>
                <a:gd name="connsiteY5" fmla="*/ 818071 h 2920041"/>
                <a:gd name="connsiteX6" fmla="*/ 11502 w 8150524"/>
                <a:gd name="connsiteY6" fmla="*/ 2690003 h 2920041"/>
                <a:gd name="connsiteX0" fmla="*/ 11502 w 8150524"/>
                <a:gd name="connsiteY0" fmla="*/ 2690003 h 2920041"/>
                <a:gd name="connsiteX1" fmla="*/ 1547004 w 8150524"/>
                <a:gd name="connsiteY1" fmla="*/ 2198298 h 2920041"/>
                <a:gd name="connsiteX2" fmla="*/ 4367842 w 8150524"/>
                <a:gd name="connsiteY2" fmla="*/ 2060275 h 2920041"/>
                <a:gd name="connsiteX3" fmla="*/ 8120332 w 8150524"/>
                <a:gd name="connsiteY3" fmla="*/ 1171754 h 2920041"/>
                <a:gd name="connsiteX4" fmla="*/ 4548996 w 8150524"/>
                <a:gd name="connsiteY4" fmla="*/ 58947 h 2920041"/>
                <a:gd name="connsiteX5" fmla="*/ 1616015 w 8150524"/>
                <a:gd name="connsiteY5" fmla="*/ 818071 h 2920041"/>
                <a:gd name="connsiteX6" fmla="*/ 11502 w 8150524"/>
                <a:gd name="connsiteY6" fmla="*/ 2690003 h 2920041"/>
                <a:gd name="connsiteX0" fmla="*/ 11502 w 8120332"/>
                <a:gd name="connsiteY0" fmla="*/ 2690003 h 2920041"/>
                <a:gd name="connsiteX1" fmla="*/ 1547004 w 8120332"/>
                <a:gd name="connsiteY1" fmla="*/ 2198298 h 2920041"/>
                <a:gd name="connsiteX2" fmla="*/ 4367842 w 8120332"/>
                <a:gd name="connsiteY2" fmla="*/ 2060275 h 2920041"/>
                <a:gd name="connsiteX3" fmla="*/ 8120332 w 8120332"/>
                <a:gd name="connsiteY3" fmla="*/ 1171754 h 2920041"/>
                <a:gd name="connsiteX4" fmla="*/ 4548996 w 8120332"/>
                <a:gd name="connsiteY4" fmla="*/ 58947 h 2920041"/>
                <a:gd name="connsiteX5" fmla="*/ 1616015 w 8120332"/>
                <a:gd name="connsiteY5" fmla="*/ 818071 h 2920041"/>
                <a:gd name="connsiteX6" fmla="*/ 11502 w 8120332"/>
                <a:gd name="connsiteY6" fmla="*/ 2690003 h 2920041"/>
                <a:gd name="connsiteX0" fmla="*/ 11502 w 8120332"/>
                <a:gd name="connsiteY0" fmla="*/ 2690003 h 2920041"/>
                <a:gd name="connsiteX1" fmla="*/ 1547004 w 8120332"/>
                <a:gd name="connsiteY1" fmla="*/ 2198298 h 2920041"/>
                <a:gd name="connsiteX2" fmla="*/ 4367842 w 8120332"/>
                <a:gd name="connsiteY2" fmla="*/ 2060275 h 2920041"/>
                <a:gd name="connsiteX3" fmla="*/ 8120332 w 8120332"/>
                <a:gd name="connsiteY3" fmla="*/ 1171754 h 2920041"/>
                <a:gd name="connsiteX4" fmla="*/ 4548996 w 8120332"/>
                <a:gd name="connsiteY4" fmla="*/ 58947 h 2920041"/>
                <a:gd name="connsiteX5" fmla="*/ 1616015 w 8120332"/>
                <a:gd name="connsiteY5" fmla="*/ 818071 h 2920041"/>
                <a:gd name="connsiteX6" fmla="*/ 11502 w 8120332"/>
                <a:gd name="connsiteY6" fmla="*/ 2690003 h 2920041"/>
                <a:gd name="connsiteX0" fmla="*/ 11502 w 8120332"/>
                <a:gd name="connsiteY0" fmla="*/ 2690003 h 2920041"/>
                <a:gd name="connsiteX1" fmla="*/ 1547004 w 8120332"/>
                <a:gd name="connsiteY1" fmla="*/ 2198298 h 2920041"/>
                <a:gd name="connsiteX2" fmla="*/ 4367842 w 8120332"/>
                <a:gd name="connsiteY2" fmla="*/ 2060275 h 2920041"/>
                <a:gd name="connsiteX3" fmla="*/ 8120332 w 8120332"/>
                <a:gd name="connsiteY3" fmla="*/ 1171754 h 2920041"/>
                <a:gd name="connsiteX4" fmla="*/ 4548996 w 8120332"/>
                <a:gd name="connsiteY4" fmla="*/ 58947 h 2920041"/>
                <a:gd name="connsiteX5" fmla="*/ 1616015 w 8120332"/>
                <a:gd name="connsiteY5" fmla="*/ 818071 h 2920041"/>
                <a:gd name="connsiteX6" fmla="*/ 11502 w 8120332"/>
                <a:gd name="connsiteY6" fmla="*/ 2690003 h 2920041"/>
                <a:gd name="connsiteX0" fmla="*/ 0 w 8108830"/>
                <a:gd name="connsiteY0" fmla="*/ 2690003 h 2690003"/>
                <a:gd name="connsiteX1" fmla="*/ 1535502 w 8108830"/>
                <a:gd name="connsiteY1" fmla="*/ 2198298 h 2690003"/>
                <a:gd name="connsiteX2" fmla="*/ 4356340 w 8108830"/>
                <a:gd name="connsiteY2" fmla="*/ 2060275 h 2690003"/>
                <a:gd name="connsiteX3" fmla="*/ 8108830 w 8108830"/>
                <a:gd name="connsiteY3" fmla="*/ 1171754 h 2690003"/>
                <a:gd name="connsiteX4" fmla="*/ 4537494 w 8108830"/>
                <a:gd name="connsiteY4" fmla="*/ 58947 h 2690003"/>
                <a:gd name="connsiteX5" fmla="*/ 1604513 w 8108830"/>
                <a:gd name="connsiteY5" fmla="*/ 818071 h 2690003"/>
                <a:gd name="connsiteX6" fmla="*/ 0 w 8108830"/>
                <a:gd name="connsiteY6" fmla="*/ 2690003 h 2690003"/>
                <a:gd name="connsiteX0" fmla="*/ 0 w 8108830"/>
                <a:gd name="connsiteY0" fmla="*/ 2690003 h 2690003"/>
                <a:gd name="connsiteX1" fmla="*/ 1535502 w 8108830"/>
                <a:gd name="connsiteY1" fmla="*/ 2198298 h 2690003"/>
                <a:gd name="connsiteX2" fmla="*/ 4356340 w 8108830"/>
                <a:gd name="connsiteY2" fmla="*/ 2060275 h 2690003"/>
                <a:gd name="connsiteX3" fmla="*/ 8108830 w 8108830"/>
                <a:gd name="connsiteY3" fmla="*/ 1171754 h 2690003"/>
                <a:gd name="connsiteX4" fmla="*/ 4537494 w 8108830"/>
                <a:gd name="connsiteY4" fmla="*/ 58947 h 2690003"/>
                <a:gd name="connsiteX5" fmla="*/ 1604513 w 8108830"/>
                <a:gd name="connsiteY5" fmla="*/ 818071 h 2690003"/>
                <a:gd name="connsiteX6" fmla="*/ 0 w 8108830"/>
                <a:gd name="connsiteY6" fmla="*/ 2690003 h 2690003"/>
                <a:gd name="connsiteX0" fmla="*/ 0 w 8108830"/>
                <a:gd name="connsiteY0" fmla="*/ 2697412 h 2697412"/>
                <a:gd name="connsiteX1" fmla="*/ 1535502 w 8108830"/>
                <a:gd name="connsiteY1" fmla="*/ 2205707 h 2697412"/>
                <a:gd name="connsiteX2" fmla="*/ 4356340 w 8108830"/>
                <a:gd name="connsiteY2" fmla="*/ 2067684 h 2697412"/>
                <a:gd name="connsiteX3" fmla="*/ 8108830 w 8108830"/>
                <a:gd name="connsiteY3" fmla="*/ 1179163 h 2697412"/>
                <a:gd name="connsiteX4" fmla="*/ 4537494 w 8108830"/>
                <a:gd name="connsiteY4" fmla="*/ 66356 h 2697412"/>
                <a:gd name="connsiteX5" fmla="*/ 1680713 w 8108830"/>
                <a:gd name="connsiteY5" fmla="*/ 781030 h 2697412"/>
                <a:gd name="connsiteX6" fmla="*/ 0 w 8108830"/>
                <a:gd name="connsiteY6" fmla="*/ 2697412 h 2697412"/>
                <a:gd name="connsiteX0" fmla="*/ 0 w 8108830"/>
                <a:gd name="connsiteY0" fmla="*/ 2697412 h 2697412"/>
                <a:gd name="connsiteX1" fmla="*/ 1535502 w 8108830"/>
                <a:gd name="connsiteY1" fmla="*/ 2205707 h 2697412"/>
                <a:gd name="connsiteX2" fmla="*/ 4356340 w 8108830"/>
                <a:gd name="connsiteY2" fmla="*/ 2067684 h 2697412"/>
                <a:gd name="connsiteX3" fmla="*/ 8108830 w 8108830"/>
                <a:gd name="connsiteY3" fmla="*/ 1179163 h 2697412"/>
                <a:gd name="connsiteX4" fmla="*/ 4537494 w 8108830"/>
                <a:gd name="connsiteY4" fmla="*/ 66356 h 2697412"/>
                <a:gd name="connsiteX5" fmla="*/ 1680713 w 8108830"/>
                <a:gd name="connsiteY5" fmla="*/ 781030 h 2697412"/>
                <a:gd name="connsiteX6" fmla="*/ 0 w 8108830"/>
                <a:gd name="connsiteY6" fmla="*/ 2697412 h 2697412"/>
                <a:gd name="connsiteX0" fmla="*/ 0 w 8108830"/>
                <a:gd name="connsiteY0" fmla="*/ 2697412 h 2697412"/>
                <a:gd name="connsiteX1" fmla="*/ 1535502 w 8108830"/>
                <a:gd name="connsiteY1" fmla="*/ 2205707 h 2697412"/>
                <a:gd name="connsiteX2" fmla="*/ 4356340 w 8108830"/>
                <a:gd name="connsiteY2" fmla="*/ 2067684 h 2697412"/>
                <a:gd name="connsiteX3" fmla="*/ 8108830 w 8108830"/>
                <a:gd name="connsiteY3" fmla="*/ 1179163 h 2697412"/>
                <a:gd name="connsiteX4" fmla="*/ 4537494 w 8108830"/>
                <a:gd name="connsiteY4" fmla="*/ 66356 h 2697412"/>
                <a:gd name="connsiteX5" fmla="*/ 1680713 w 8108830"/>
                <a:gd name="connsiteY5" fmla="*/ 781030 h 2697412"/>
                <a:gd name="connsiteX6" fmla="*/ 0 w 8108830"/>
                <a:gd name="connsiteY6" fmla="*/ 2697412 h 2697412"/>
                <a:gd name="connsiteX0" fmla="*/ 0 w 8108830"/>
                <a:gd name="connsiteY0" fmla="*/ 2697412 h 2697412"/>
                <a:gd name="connsiteX1" fmla="*/ 1535502 w 8108830"/>
                <a:gd name="connsiteY1" fmla="*/ 2205707 h 2697412"/>
                <a:gd name="connsiteX2" fmla="*/ 4356340 w 8108830"/>
                <a:gd name="connsiteY2" fmla="*/ 2067684 h 2697412"/>
                <a:gd name="connsiteX3" fmla="*/ 8108830 w 8108830"/>
                <a:gd name="connsiteY3" fmla="*/ 1179163 h 2697412"/>
                <a:gd name="connsiteX4" fmla="*/ 4537494 w 8108830"/>
                <a:gd name="connsiteY4" fmla="*/ 66356 h 2697412"/>
                <a:gd name="connsiteX5" fmla="*/ 1680713 w 8108830"/>
                <a:gd name="connsiteY5" fmla="*/ 781030 h 2697412"/>
                <a:gd name="connsiteX6" fmla="*/ 0 w 8108830"/>
                <a:gd name="connsiteY6" fmla="*/ 2697412 h 2697412"/>
                <a:gd name="connsiteX0" fmla="*/ 0 w 8108830"/>
                <a:gd name="connsiteY0" fmla="*/ 2697412 h 2697412"/>
                <a:gd name="connsiteX1" fmla="*/ 1535502 w 8108830"/>
                <a:gd name="connsiteY1" fmla="*/ 2205707 h 2697412"/>
                <a:gd name="connsiteX2" fmla="*/ 4356340 w 8108830"/>
                <a:gd name="connsiteY2" fmla="*/ 2067684 h 2697412"/>
                <a:gd name="connsiteX3" fmla="*/ 8108830 w 8108830"/>
                <a:gd name="connsiteY3" fmla="*/ 1179163 h 2697412"/>
                <a:gd name="connsiteX4" fmla="*/ 4537494 w 8108830"/>
                <a:gd name="connsiteY4" fmla="*/ 66356 h 2697412"/>
                <a:gd name="connsiteX5" fmla="*/ 1680713 w 8108830"/>
                <a:gd name="connsiteY5" fmla="*/ 781030 h 2697412"/>
                <a:gd name="connsiteX6" fmla="*/ 0 w 8108830"/>
                <a:gd name="connsiteY6" fmla="*/ 2697412 h 2697412"/>
                <a:gd name="connsiteX0" fmla="*/ 0 w 8108830"/>
                <a:gd name="connsiteY0" fmla="*/ 2697412 h 2697412"/>
                <a:gd name="connsiteX1" fmla="*/ 1535502 w 8108830"/>
                <a:gd name="connsiteY1" fmla="*/ 2205707 h 2697412"/>
                <a:gd name="connsiteX2" fmla="*/ 4356340 w 8108830"/>
                <a:gd name="connsiteY2" fmla="*/ 2067684 h 2697412"/>
                <a:gd name="connsiteX3" fmla="*/ 8108830 w 8108830"/>
                <a:gd name="connsiteY3" fmla="*/ 1179163 h 2697412"/>
                <a:gd name="connsiteX4" fmla="*/ 4537494 w 8108830"/>
                <a:gd name="connsiteY4" fmla="*/ 66356 h 2697412"/>
                <a:gd name="connsiteX5" fmla="*/ 1680713 w 8108830"/>
                <a:gd name="connsiteY5" fmla="*/ 781030 h 2697412"/>
                <a:gd name="connsiteX6" fmla="*/ 0 w 8108830"/>
                <a:gd name="connsiteY6" fmla="*/ 2697412 h 2697412"/>
                <a:gd name="connsiteX0" fmla="*/ 0 w 8108830"/>
                <a:gd name="connsiteY0" fmla="*/ 2697412 h 2697412"/>
                <a:gd name="connsiteX1" fmla="*/ 1535502 w 8108830"/>
                <a:gd name="connsiteY1" fmla="*/ 2205707 h 2697412"/>
                <a:gd name="connsiteX2" fmla="*/ 4356340 w 8108830"/>
                <a:gd name="connsiteY2" fmla="*/ 2067684 h 2697412"/>
                <a:gd name="connsiteX3" fmla="*/ 8108830 w 8108830"/>
                <a:gd name="connsiteY3" fmla="*/ 1179163 h 2697412"/>
                <a:gd name="connsiteX4" fmla="*/ 4537494 w 8108830"/>
                <a:gd name="connsiteY4" fmla="*/ 66356 h 2697412"/>
                <a:gd name="connsiteX5" fmla="*/ 1680713 w 8108830"/>
                <a:gd name="connsiteY5" fmla="*/ 781030 h 2697412"/>
                <a:gd name="connsiteX6" fmla="*/ 0 w 8108830"/>
                <a:gd name="connsiteY6" fmla="*/ 2697412 h 2697412"/>
                <a:gd name="connsiteX0" fmla="*/ 0 w 8108830"/>
                <a:gd name="connsiteY0" fmla="*/ 2773612 h 2773612"/>
                <a:gd name="connsiteX1" fmla="*/ 1535502 w 8108830"/>
                <a:gd name="connsiteY1" fmla="*/ 2281907 h 2773612"/>
                <a:gd name="connsiteX2" fmla="*/ 4356340 w 8108830"/>
                <a:gd name="connsiteY2" fmla="*/ 2143884 h 2773612"/>
                <a:gd name="connsiteX3" fmla="*/ 8108830 w 8108830"/>
                <a:gd name="connsiteY3" fmla="*/ 1255363 h 2773612"/>
                <a:gd name="connsiteX4" fmla="*/ 4537494 w 8108830"/>
                <a:gd name="connsiteY4" fmla="*/ 142556 h 2773612"/>
                <a:gd name="connsiteX5" fmla="*/ 1680713 w 8108830"/>
                <a:gd name="connsiteY5" fmla="*/ 857230 h 2773612"/>
                <a:gd name="connsiteX6" fmla="*/ 0 w 8108830"/>
                <a:gd name="connsiteY6" fmla="*/ 2773612 h 2773612"/>
                <a:gd name="connsiteX0" fmla="*/ 0 w 8108830"/>
                <a:gd name="connsiteY0" fmla="*/ 2773612 h 2773612"/>
                <a:gd name="connsiteX1" fmla="*/ 1535502 w 8108830"/>
                <a:gd name="connsiteY1" fmla="*/ 2281907 h 2773612"/>
                <a:gd name="connsiteX2" fmla="*/ 4356340 w 8108830"/>
                <a:gd name="connsiteY2" fmla="*/ 2143884 h 2773612"/>
                <a:gd name="connsiteX3" fmla="*/ 8108830 w 8108830"/>
                <a:gd name="connsiteY3" fmla="*/ 1255363 h 2773612"/>
                <a:gd name="connsiteX4" fmla="*/ 4537494 w 8108830"/>
                <a:gd name="connsiteY4" fmla="*/ 142556 h 2773612"/>
                <a:gd name="connsiteX5" fmla="*/ 1680713 w 8108830"/>
                <a:gd name="connsiteY5" fmla="*/ 857230 h 2773612"/>
                <a:gd name="connsiteX6" fmla="*/ 0 w 8108830"/>
                <a:gd name="connsiteY6" fmla="*/ 2773612 h 2773612"/>
                <a:gd name="connsiteX0" fmla="*/ 0 w 8108830"/>
                <a:gd name="connsiteY0" fmla="*/ 2773612 h 2773612"/>
                <a:gd name="connsiteX1" fmla="*/ 1535502 w 8108830"/>
                <a:gd name="connsiteY1" fmla="*/ 2281907 h 2773612"/>
                <a:gd name="connsiteX2" fmla="*/ 5245340 w 8108830"/>
                <a:gd name="connsiteY2" fmla="*/ 1997834 h 2773612"/>
                <a:gd name="connsiteX3" fmla="*/ 8108830 w 8108830"/>
                <a:gd name="connsiteY3" fmla="*/ 1255363 h 2773612"/>
                <a:gd name="connsiteX4" fmla="*/ 4537494 w 8108830"/>
                <a:gd name="connsiteY4" fmla="*/ 142556 h 2773612"/>
                <a:gd name="connsiteX5" fmla="*/ 1680713 w 8108830"/>
                <a:gd name="connsiteY5" fmla="*/ 857230 h 2773612"/>
                <a:gd name="connsiteX6" fmla="*/ 0 w 8108830"/>
                <a:gd name="connsiteY6" fmla="*/ 2773612 h 2773612"/>
                <a:gd name="connsiteX0" fmla="*/ 0 w 8108830"/>
                <a:gd name="connsiteY0" fmla="*/ 2773612 h 2773612"/>
                <a:gd name="connsiteX1" fmla="*/ 1535502 w 8108830"/>
                <a:gd name="connsiteY1" fmla="*/ 2281907 h 2773612"/>
                <a:gd name="connsiteX2" fmla="*/ 5245340 w 8108830"/>
                <a:gd name="connsiteY2" fmla="*/ 1997834 h 2773612"/>
                <a:gd name="connsiteX3" fmla="*/ 8108830 w 8108830"/>
                <a:gd name="connsiteY3" fmla="*/ 1255363 h 2773612"/>
                <a:gd name="connsiteX4" fmla="*/ 4537494 w 8108830"/>
                <a:gd name="connsiteY4" fmla="*/ 142556 h 2773612"/>
                <a:gd name="connsiteX5" fmla="*/ 1680713 w 8108830"/>
                <a:gd name="connsiteY5" fmla="*/ 857230 h 2773612"/>
                <a:gd name="connsiteX6" fmla="*/ 0 w 8108830"/>
                <a:gd name="connsiteY6" fmla="*/ 2773612 h 2773612"/>
                <a:gd name="connsiteX0" fmla="*/ 0 w 8108830"/>
                <a:gd name="connsiteY0" fmla="*/ 2773612 h 2773612"/>
                <a:gd name="connsiteX1" fmla="*/ 1535502 w 8108830"/>
                <a:gd name="connsiteY1" fmla="*/ 2281907 h 2773612"/>
                <a:gd name="connsiteX2" fmla="*/ 5245340 w 8108830"/>
                <a:gd name="connsiteY2" fmla="*/ 1997834 h 2773612"/>
                <a:gd name="connsiteX3" fmla="*/ 8108830 w 8108830"/>
                <a:gd name="connsiteY3" fmla="*/ 1255363 h 2773612"/>
                <a:gd name="connsiteX4" fmla="*/ 4537494 w 8108830"/>
                <a:gd name="connsiteY4" fmla="*/ 142556 h 2773612"/>
                <a:gd name="connsiteX5" fmla="*/ 1680713 w 8108830"/>
                <a:gd name="connsiteY5" fmla="*/ 857230 h 2773612"/>
                <a:gd name="connsiteX6" fmla="*/ 0 w 8108830"/>
                <a:gd name="connsiteY6" fmla="*/ 2773612 h 2773612"/>
                <a:gd name="connsiteX0" fmla="*/ 0 w 8108830"/>
                <a:gd name="connsiteY0" fmla="*/ 2773612 h 2773612"/>
                <a:gd name="connsiteX1" fmla="*/ 1535502 w 8108830"/>
                <a:gd name="connsiteY1" fmla="*/ 2281907 h 2773612"/>
                <a:gd name="connsiteX2" fmla="*/ 4077299 w 8108830"/>
                <a:gd name="connsiteY2" fmla="*/ 2157782 h 2773612"/>
                <a:gd name="connsiteX3" fmla="*/ 5245340 w 8108830"/>
                <a:gd name="connsiteY3" fmla="*/ 1997834 h 2773612"/>
                <a:gd name="connsiteX4" fmla="*/ 8108830 w 8108830"/>
                <a:gd name="connsiteY4" fmla="*/ 1255363 h 2773612"/>
                <a:gd name="connsiteX5" fmla="*/ 4537494 w 8108830"/>
                <a:gd name="connsiteY5" fmla="*/ 142556 h 2773612"/>
                <a:gd name="connsiteX6" fmla="*/ 1680713 w 8108830"/>
                <a:gd name="connsiteY6" fmla="*/ 857230 h 2773612"/>
                <a:gd name="connsiteX7" fmla="*/ 0 w 8108830"/>
                <a:gd name="connsiteY7" fmla="*/ 2773612 h 2773612"/>
                <a:gd name="connsiteX0" fmla="*/ 0 w 8108830"/>
                <a:gd name="connsiteY0" fmla="*/ 2773612 h 2773612"/>
                <a:gd name="connsiteX1" fmla="*/ 1535502 w 8108830"/>
                <a:gd name="connsiteY1" fmla="*/ 2281907 h 2773612"/>
                <a:gd name="connsiteX2" fmla="*/ 4077299 w 8108830"/>
                <a:gd name="connsiteY2" fmla="*/ 2157782 h 2773612"/>
                <a:gd name="connsiteX3" fmla="*/ 5245340 w 8108830"/>
                <a:gd name="connsiteY3" fmla="*/ 1997834 h 2773612"/>
                <a:gd name="connsiteX4" fmla="*/ 8108830 w 8108830"/>
                <a:gd name="connsiteY4" fmla="*/ 1255363 h 2773612"/>
                <a:gd name="connsiteX5" fmla="*/ 4537494 w 8108830"/>
                <a:gd name="connsiteY5" fmla="*/ 142556 h 2773612"/>
                <a:gd name="connsiteX6" fmla="*/ 1680713 w 8108830"/>
                <a:gd name="connsiteY6" fmla="*/ 857230 h 2773612"/>
                <a:gd name="connsiteX7" fmla="*/ 0 w 8108830"/>
                <a:gd name="connsiteY7" fmla="*/ 2773612 h 2773612"/>
                <a:gd name="connsiteX0" fmla="*/ 0 w 8108830"/>
                <a:gd name="connsiteY0" fmla="*/ 2773612 h 2773612"/>
                <a:gd name="connsiteX1" fmla="*/ 1535502 w 8108830"/>
                <a:gd name="connsiteY1" fmla="*/ 2281907 h 2773612"/>
                <a:gd name="connsiteX2" fmla="*/ 4077299 w 8108830"/>
                <a:gd name="connsiteY2" fmla="*/ 2157782 h 2773612"/>
                <a:gd name="connsiteX3" fmla="*/ 5245340 w 8108830"/>
                <a:gd name="connsiteY3" fmla="*/ 1997834 h 2773612"/>
                <a:gd name="connsiteX4" fmla="*/ 8108830 w 8108830"/>
                <a:gd name="connsiteY4" fmla="*/ 1255363 h 2773612"/>
                <a:gd name="connsiteX5" fmla="*/ 4537494 w 8108830"/>
                <a:gd name="connsiteY5" fmla="*/ 142556 h 2773612"/>
                <a:gd name="connsiteX6" fmla="*/ 1680713 w 8108830"/>
                <a:gd name="connsiteY6" fmla="*/ 857230 h 2773612"/>
                <a:gd name="connsiteX7" fmla="*/ 0 w 8108830"/>
                <a:gd name="connsiteY7" fmla="*/ 2773612 h 2773612"/>
                <a:gd name="connsiteX0" fmla="*/ 0 w 8108830"/>
                <a:gd name="connsiteY0" fmla="*/ 2773612 h 2773612"/>
                <a:gd name="connsiteX1" fmla="*/ 1535502 w 8108830"/>
                <a:gd name="connsiteY1" fmla="*/ 2281907 h 2773612"/>
                <a:gd name="connsiteX2" fmla="*/ 4077299 w 8108830"/>
                <a:gd name="connsiteY2" fmla="*/ 2157782 h 2773612"/>
                <a:gd name="connsiteX3" fmla="*/ 5245340 w 8108830"/>
                <a:gd name="connsiteY3" fmla="*/ 1997834 h 2773612"/>
                <a:gd name="connsiteX4" fmla="*/ 8108830 w 8108830"/>
                <a:gd name="connsiteY4" fmla="*/ 1255363 h 2773612"/>
                <a:gd name="connsiteX5" fmla="*/ 4537494 w 8108830"/>
                <a:gd name="connsiteY5" fmla="*/ 142556 h 2773612"/>
                <a:gd name="connsiteX6" fmla="*/ 1680713 w 8108830"/>
                <a:gd name="connsiteY6" fmla="*/ 857230 h 2773612"/>
                <a:gd name="connsiteX7" fmla="*/ 0 w 8108830"/>
                <a:gd name="connsiteY7" fmla="*/ 2773612 h 2773612"/>
                <a:gd name="connsiteX0" fmla="*/ 0 w 8108830"/>
                <a:gd name="connsiteY0" fmla="*/ 2773612 h 2773612"/>
                <a:gd name="connsiteX1" fmla="*/ 1535502 w 8108830"/>
                <a:gd name="connsiteY1" fmla="*/ 2281907 h 2773612"/>
                <a:gd name="connsiteX2" fmla="*/ 4077299 w 8108830"/>
                <a:gd name="connsiteY2" fmla="*/ 2157782 h 2773612"/>
                <a:gd name="connsiteX3" fmla="*/ 5245340 w 8108830"/>
                <a:gd name="connsiteY3" fmla="*/ 1997834 h 2773612"/>
                <a:gd name="connsiteX4" fmla="*/ 8108830 w 8108830"/>
                <a:gd name="connsiteY4" fmla="*/ 1255363 h 2773612"/>
                <a:gd name="connsiteX5" fmla="*/ 4537494 w 8108830"/>
                <a:gd name="connsiteY5" fmla="*/ 142556 h 2773612"/>
                <a:gd name="connsiteX6" fmla="*/ 1680713 w 8108830"/>
                <a:gd name="connsiteY6" fmla="*/ 857230 h 2773612"/>
                <a:gd name="connsiteX7" fmla="*/ 0 w 8108830"/>
                <a:gd name="connsiteY7" fmla="*/ 2773612 h 2773612"/>
                <a:gd name="connsiteX0" fmla="*/ 0 w 8108830"/>
                <a:gd name="connsiteY0" fmla="*/ 2773612 h 2773612"/>
                <a:gd name="connsiteX1" fmla="*/ 1535502 w 8108830"/>
                <a:gd name="connsiteY1" fmla="*/ 2281907 h 2773612"/>
                <a:gd name="connsiteX2" fmla="*/ 4077299 w 8108830"/>
                <a:gd name="connsiteY2" fmla="*/ 2157782 h 2773612"/>
                <a:gd name="connsiteX3" fmla="*/ 5245340 w 8108830"/>
                <a:gd name="connsiteY3" fmla="*/ 1997834 h 2773612"/>
                <a:gd name="connsiteX4" fmla="*/ 8108830 w 8108830"/>
                <a:gd name="connsiteY4" fmla="*/ 1255363 h 2773612"/>
                <a:gd name="connsiteX5" fmla="*/ 4537494 w 8108830"/>
                <a:gd name="connsiteY5" fmla="*/ 142556 h 2773612"/>
                <a:gd name="connsiteX6" fmla="*/ 1680713 w 8108830"/>
                <a:gd name="connsiteY6" fmla="*/ 857230 h 2773612"/>
                <a:gd name="connsiteX7" fmla="*/ 0 w 8108830"/>
                <a:gd name="connsiteY7" fmla="*/ 2773612 h 2773612"/>
                <a:gd name="connsiteX0" fmla="*/ 0 w 8108830"/>
                <a:gd name="connsiteY0" fmla="*/ 2773612 h 2773612"/>
                <a:gd name="connsiteX1" fmla="*/ 1535502 w 8108830"/>
                <a:gd name="connsiteY1" fmla="*/ 2281907 h 2773612"/>
                <a:gd name="connsiteX2" fmla="*/ 4077299 w 8108830"/>
                <a:gd name="connsiteY2" fmla="*/ 2157782 h 2773612"/>
                <a:gd name="connsiteX3" fmla="*/ 5245340 w 8108830"/>
                <a:gd name="connsiteY3" fmla="*/ 1997834 h 2773612"/>
                <a:gd name="connsiteX4" fmla="*/ 8108830 w 8108830"/>
                <a:gd name="connsiteY4" fmla="*/ 1255363 h 2773612"/>
                <a:gd name="connsiteX5" fmla="*/ 4537494 w 8108830"/>
                <a:gd name="connsiteY5" fmla="*/ 142556 h 2773612"/>
                <a:gd name="connsiteX6" fmla="*/ 1680713 w 8108830"/>
                <a:gd name="connsiteY6" fmla="*/ 857230 h 2773612"/>
                <a:gd name="connsiteX7" fmla="*/ 0 w 8108830"/>
                <a:gd name="connsiteY7" fmla="*/ 2773612 h 2773612"/>
                <a:gd name="connsiteX0" fmla="*/ 0 w 8108830"/>
                <a:gd name="connsiteY0" fmla="*/ 2773612 h 2773612"/>
                <a:gd name="connsiteX1" fmla="*/ 1535502 w 8108830"/>
                <a:gd name="connsiteY1" fmla="*/ 2281907 h 2773612"/>
                <a:gd name="connsiteX2" fmla="*/ 4077299 w 8108830"/>
                <a:gd name="connsiteY2" fmla="*/ 2157782 h 2773612"/>
                <a:gd name="connsiteX3" fmla="*/ 5245340 w 8108830"/>
                <a:gd name="connsiteY3" fmla="*/ 1997834 h 2773612"/>
                <a:gd name="connsiteX4" fmla="*/ 8108830 w 8108830"/>
                <a:gd name="connsiteY4" fmla="*/ 1255363 h 2773612"/>
                <a:gd name="connsiteX5" fmla="*/ 4537494 w 8108830"/>
                <a:gd name="connsiteY5" fmla="*/ 142556 h 2773612"/>
                <a:gd name="connsiteX6" fmla="*/ 1680713 w 8108830"/>
                <a:gd name="connsiteY6" fmla="*/ 857230 h 2773612"/>
                <a:gd name="connsiteX7" fmla="*/ 0 w 8108830"/>
                <a:gd name="connsiteY7" fmla="*/ 2773612 h 2773612"/>
                <a:gd name="connsiteX0" fmla="*/ 0 w 8108830"/>
                <a:gd name="connsiteY0" fmla="*/ 2773612 h 2773612"/>
                <a:gd name="connsiteX1" fmla="*/ 1535502 w 8108830"/>
                <a:gd name="connsiteY1" fmla="*/ 2281907 h 2773612"/>
                <a:gd name="connsiteX2" fmla="*/ 4077299 w 8108830"/>
                <a:gd name="connsiteY2" fmla="*/ 2157782 h 2773612"/>
                <a:gd name="connsiteX3" fmla="*/ 5245340 w 8108830"/>
                <a:gd name="connsiteY3" fmla="*/ 1997834 h 2773612"/>
                <a:gd name="connsiteX4" fmla="*/ 8108830 w 8108830"/>
                <a:gd name="connsiteY4" fmla="*/ 1255363 h 2773612"/>
                <a:gd name="connsiteX5" fmla="*/ 4537494 w 8108830"/>
                <a:gd name="connsiteY5" fmla="*/ 142556 h 2773612"/>
                <a:gd name="connsiteX6" fmla="*/ 1680713 w 8108830"/>
                <a:gd name="connsiteY6" fmla="*/ 857230 h 2773612"/>
                <a:gd name="connsiteX7" fmla="*/ 0 w 8108830"/>
                <a:gd name="connsiteY7" fmla="*/ 2773612 h 2773612"/>
                <a:gd name="connsiteX0" fmla="*/ 0 w 8108830"/>
                <a:gd name="connsiteY0" fmla="*/ 2773612 h 2773612"/>
                <a:gd name="connsiteX1" fmla="*/ 1535502 w 8108830"/>
                <a:gd name="connsiteY1" fmla="*/ 2281907 h 2773612"/>
                <a:gd name="connsiteX2" fmla="*/ 4077299 w 8108830"/>
                <a:gd name="connsiteY2" fmla="*/ 2157782 h 2773612"/>
                <a:gd name="connsiteX3" fmla="*/ 5245340 w 8108830"/>
                <a:gd name="connsiteY3" fmla="*/ 1997834 h 2773612"/>
                <a:gd name="connsiteX4" fmla="*/ 8108830 w 8108830"/>
                <a:gd name="connsiteY4" fmla="*/ 1255363 h 2773612"/>
                <a:gd name="connsiteX5" fmla="*/ 4537494 w 8108830"/>
                <a:gd name="connsiteY5" fmla="*/ 142556 h 2773612"/>
                <a:gd name="connsiteX6" fmla="*/ 1680713 w 8108830"/>
                <a:gd name="connsiteY6" fmla="*/ 857230 h 2773612"/>
                <a:gd name="connsiteX7" fmla="*/ 0 w 8108830"/>
                <a:gd name="connsiteY7" fmla="*/ 2773612 h 2773612"/>
                <a:gd name="connsiteX0" fmla="*/ 0 w 8058030"/>
                <a:gd name="connsiteY0" fmla="*/ 2675186 h 2675186"/>
                <a:gd name="connsiteX1" fmla="*/ 1535502 w 8058030"/>
                <a:gd name="connsiteY1" fmla="*/ 2183481 h 2675186"/>
                <a:gd name="connsiteX2" fmla="*/ 4077299 w 8058030"/>
                <a:gd name="connsiteY2" fmla="*/ 2059356 h 2675186"/>
                <a:gd name="connsiteX3" fmla="*/ 5245340 w 8058030"/>
                <a:gd name="connsiteY3" fmla="*/ 1899408 h 2675186"/>
                <a:gd name="connsiteX4" fmla="*/ 8058030 w 8058030"/>
                <a:gd name="connsiteY4" fmla="*/ 1023587 h 2675186"/>
                <a:gd name="connsiteX5" fmla="*/ 4537494 w 8058030"/>
                <a:gd name="connsiteY5" fmla="*/ 44130 h 2675186"/>
                <a:gd name="connsiteX6" fmla="*/ 1680713 w 8058030"/>
                <a:gd name="connsiteY6" fmla="*/ 758804 h 2675186"/>
                <a:gd name="connsiteX7" fmla="*/ 0 w 8058030"/>
                <a:gd name="connsiteY7" fmla="*/ 2675186 h 26751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058030" h="2675186">
                  <a:moveTo>
                    <a:pt x="0" y="2675186"/>
                  </a:moveTo>
                  <a:cubicBezTo>
                    <a:pt x="528248" y="2498824"/>
                    <a:pt x="661279" y="2312777"/>
                    <a:pt x="1535502" y="2183481"/>
                  </a:cubicBezTo>
                  <a:cubicBezTo>
                    <a:pt x="2181185" y="2075551"/>
                    <a:pt x="3770143" y="2062251"/>
                    <a:pt x="4077299" y="2059356"/>
                  </a:cubicBezTo>
                  <a:cubicBezTo>
                    <a:pt x="4384455" y="2056461"/>
                    <a:pt x="4581885" y="2072036"/>
                    <a:pt x="5245340" y="1899408"/>
                  </a:cubicBezTo>
                  <a:cubicBezTo>
                    <a:pt x="5908795" y="1726780"/>
                    <a:pt x="7553386" y="1365769"/>
                    <a:pt x="8058030" y="1023587"/>
                  </a:cubicBezTo>
                  <a:cubicBezTo>
                    <a:pt x="7432615" y="733164"/>
                    <a:pt x="5600380" y="88261"/>
                    <a:pt x="4537494" y="44130"/>
                  </a:cubicBezTo>
                  <a:cubicBezTo>
                    <a:pt x="3474608" y="0"/>
                    <a:pt x="2381250" y="177120"/>
                    <a:pt x="1680713" y="758804"/>
                  </a:cubicBezTo>
                  <a:cubicBezTo>
                    <a:pt x="961126" y="1257938"/>
                    <a:pt x="405202" y="2026048"/>
                    <a:pt x="0" y="2675186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4">
                    <a:lumMod val="75000"/>
                    <a:alpha val="78000"/>
                  </a:schemeClr>
                </a:gs>
                <a:gs pos="100000">
                  <a:schemeClr val="bg2">
                    <a:lumMod val="90000"/>
                    <a:alpha val="65000"/>
                  </a:schemeClr>
                </a:gs>
              </a:gsLst>
              <a:lin ang="0" scaled="1"/>
              <a:tileRect/>
            </a:gradFill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Freeform 77"/>
            <p:cNvSpPr/>
            <p:nvPr/>
          </p:nvSpPr>
          <p:spPr>
            <a:xfrm rot="1194817">
              <a:off x="3189654" y="1797087"/>
              <a:ext cx="802257" cy="715991"/>
            </a:xfrm>
            <a:custGeom>
              <a:avLst/>
              <a:gdLst>
                <a:gd name="connsiteX0" fmla="*/ 0 w 981974"/>
                <a:gd name="connsiteY0" fmla="*/ 816634 h 816634"/>
                <a:gd name="connsiteX1" fmla="*/ 345056 w 981974"/>
                <a:gd name="connsiteY1" fmla="*/ 48883 h 816634"/>
                <a:gd name="connsiteX2" fmla="*/ 914400 w 981974"/>
                <a:gd name="connsiteY2" fmla="*/ 523336 h 816634"/>
                <a:gd name="connsiteX3" fmla="*/ 750498 w 981974"/>
                <a:gd name="connsiteY3" fmla="*/ 635480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112144 w 1026544"/>
                <a:gd name="connsiteY0" fmla="*/ 767751 h 767751"/>
                <a:gd name="connsiteX1" fmla="*/ 0 w 1026544"/>
                <a:gd name="connsiteY1" fmla="*/ 483080 h 767751"/>
                <a:gd name="connsiteX2" fmla="*/ 457200 w 1026544"/>
                <a:gd name="connsiteY2" fmla="*/ 0 h 767751"/>
                <a:gd name="connsiteX3" fmla="*/ 1026544 w 1026544"/>
                <a:gd name="connsiteY3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2257" h="715992">
                  <a:moveTo>
                    <a:pt x="0" y="715992"/>
                  </a:moveTo>
                  <a:cubicBezTo>
                    <a:pt x="198409" y="468701"/>
                    <a:pt x="207034" y="350807"/>
                    <a:pt x="232913" y="0"/>
                  </a:cubicBezTo>
                  <a:cubicBezTo>
                    <a:pt x="454325" y="373812"/>
                    <a:pt x="596660" y="333556"/>
                    <a:pt x="802257" y="474453"/>
                  </a:cubicBezTo>
                </a:path>
              </a:pathLst>
            </a:custGeom>
            <a:gradFill flip="none" rotWithShape="1">
              <a:gsLst>
                <a:gs pos="0">
                  <a:schemeClr val="bg2">
                    <a:lumMod val="50000"/>
                  </a:schemeClr>
                </a:gs>
                <a:gs pos="100000">
                  <a:schemeClr val="bg2">
                    <a:lumMod val="90000"/>
                  </a:schemeClr>
                </a:gs>
              </a:gsLst>
              <a:lin ang="16200000" scaled="1"/>
              <a:tileRect/>
            </a:gradFill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Freeform 78"/>
            <p:cNvSpPr/>
            <p:nvPr/>
          </p:nvSpPr>
          <p:spPr>
            <a:xfrm rot="1869592">
              <a:off x="4117193" y="2070504"/>
              <a:ext cx="284672" cy="254062"/>
            </a:xfrm>
            <a:custGeom>
              <a:avLst/>
              <a:gdLst>
                <a:gd name="connsiteX0" fmla="*/ 0 w 981974"/>
                <a:gd name="connsiteY0" fmla="*/ 816634 h 816634"/>
                <a:gd name="connsiteX1" fmla="*/ 345056 w 981974"/>
                <a:gd name="connsiteY1" fmla="*/ 48883 h 816634"/>
                <a:gd name="connsiteX2" fmla="*/ 914400 w 981974"/>
                <a:gd name="connsiteY2" fmla="*/ 523336 h 816634"/>
                <a:gd name="connsiteX3" fmla="*/ 750498 w 981974"/>
                <a:gd name="connsiteY3" fmla="*/ 635480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112144 w 1026544"/>
                <a:gd name="connsiteY0" fmla="*/ 767751 h 767751"/>
                <a:gd name="connsiteX1" fmla="*/ 0 w 1026544"/>
                <a:gd name="connsiteY1" fmla="*/ 483080 h 767751"/>
                <a:gd name="connsiteX2" fmla="*/ 457200 w 1026544"/>
                <a:gd name="connsiteY2" fmla="*/ 0 h 767751"/>
                <a:gd name="connsiteX3" fmla="*/ 1026544 w 1026544"/>
                <a:gd name="connsiteY3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2257" h="715992">
                  <a:moveTo>
                    <a:pt x="0" y="715992"/>
                  </a:moveTo>
                  <a:cubicBezTo>
                    <a:pt x="198409" y="468701"/>
                    <a:pt x="207034" y="350807"/>
                    <a:pt x="232913" y="0"/>
                  </a:cubicBezTo>
                  <a:cubicBezTo>
                    <a:pt x="454325" y="373812"/>
                    <a:pt x="596660" y="333556"/>
                    <a:pt x="802257" y="474453"/>
                  </a:cubicBezTo>
                </a:path>
              </a:pathLst>
            </a:custGeom>
            <a:gradFill flip="none" rotWithShape="1">
              <a:gsLst>
                <a:gs pos="0">
                  <a:schemeClr val="bg2">
                    <a:lumMod val="50000"/>
                  </a:schemeClr>
                </a:gs>
                <a:gs pos="100000">
                  <a:schemeClr val="bg2">
                    <a:lumMod val="90000"/>
                  </a:schemeClr>
                </a:gs>
              </a:gsLst>
              <a:lin ang="16200000" scaled="1"/>
              <a:tileRect/>
            </a:gradFill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Freeform 79"/>
            <p:cNvSpPr/>
            <p:nvPr/>
          </p:nvSpPr>
          <p:spPr>
            <a:xfrm rot="1255568">
              <a:off x="2630123" y="2415822"/>
              <a:ext cx="284672" cy="254062"/>
            </a:xfrm>
            <a:custGeom>
              <a:avLst/>
              <a:gdLst>
                <a:gd name="connsiteX0" fmla="*/ 0 w 981974"/>
                <a:gd name="connsiteY0" fmla="*/ 816634 h 816634"/>
                <a:gd name="connsiteX1" fmla="*/ 345056 w 981974"/>
                <a:gd name="connsiteY1" fmla="*/ 48883 h 816634"/>
                <a:gd name="connsiteX2" fmla="*/ 914400 w 981974"/>
                <a:gd name="connsiteY2" fmla="*/ 523336 h 816634"/>
                <a:gd name="connsiteX3" fmla="*/ 750498 w 981974"/>
                <a:gd name="connsiteY3" fmla="*/ 635480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112144 w 1026544"/>
                <a:gd name="connsiteY0" fmla="*/ 767751 h 767751"/>
                <a:gd name="connsiteX1" fmla="*/ 0 w 1026544"/>
                <a:gd name="connsiteY1" fmla="*/ 483080 h 767751"/>
                <a:gd name="connsiteX2" fmla="*/ 457200 w 1026544"/>
                <a:gd name="connsiteY2" fmla="*/ 0 h 767751"/>
                <a:gd name="connsiteX3" fmla="*/ 1026544 w 1026544"/>
                <a:gd name="connsiteY3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2257" h="715992">
                  <a:moveTo>
                    <a:pt x="0" y="715992"/>
                  </a:moveTo>
                  <a:cubicBezTo>
                    <a:pt x="198409" y="468701"/>
                    <a:pt x="207034" y="350807"/>
                    <a:pt x="232913" y="0"/>
                  </a:cubicBezTo>
                  <a:cubicBezTo>
                    <a:pt x="454325" y="373812"/>
                    <a:pt x="596660" y="333556"/>
                    <a:pt x="802257" y="474453"/>
                  </a:cubicBezTo>
                </a:path>
              </a:pathLst>
            </a:custGeom>
            <a:gradFill flip="none" rotWithShape="1">
              <a:gsLst>
                <a:gs pos="0">
                  <a:schemeClr val="bg2">
                    <a:lumMod val="50000"/>
                  </a:schemeClr>
                </a:gs>
                <a:gs pos="100000">
                  <a:schemeClr val="bg2">
                    <a:lumMod val="90000"/>
                  </a:schemeClr>
                </a:gs>
              </a:gsLst>
              <a:lin ang="16200000" scaled="1"/>
              <a:tileRect/>
            </a:gradFill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Freeform 80"/>
            <p:cNvSpPr/>
            <p:nvPr/>
          </p:nvSpPr>
          <p:spPr>
            <a:xfrm rot="1279426">
              <a:off x="4835446" y="2314764"/>
              <a:ext cx="241540" cy="183101"/>
            </a:xfrm>
            <a:custGeom>
              <a:avLst/>
              <a:gdLst>
                <a:gd name="connsiteX0" fmla="*/ 0 w 981974"/>
                <a:gd name="connsiteY0" fmla="*/ 816634 h 816634"/>
                <a:gd name="connsiteX1" fmla="*/ 345056 w 981974"/>
                <a:gd name="connsiteY1" fmla="*/ 48883 h 816634"/>
                <a:gd name="connsiteX2" fmla="*/ 914400 w 981974"/>
                <a:gd name="connsiteY2" fmla="*/ 523336 h 816634"/>
                <a:gd name="connsiteX3" fmla="*/ 750498 w 981974"/>
                <a:gd name="connsiteY3" fmla="*/ 635480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112144 w 1026544"/>
                <a:gd name="connsiteY0" fmla="*/ 767751 h 767751"/>
                <a:gd name="connsiteX1" fmla="*/ 0 w 1026544"/>
                <a:gd name="connsiteY1" fmla="*/ 483080 h 767751"/>
                <a:gd name="connsiteX2" fmla="*/ 457200 w 1026544"/>
                <a:gd name="connsiteY2" fmla="*/ 0 h 767751"/>
                <a:gd name="connsiteX3" fmla="*/ 1026544 w 1026544"/>
                <a:gd name="connsiteY3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2257" h="715992">
                  <a:moveTo>
                    <a:pt x="0" y="715992"/>
                  </a:moveTo>
                  <a:cubicBezTo>
                    <a:pt x="198409" y="468701"/>
                    <a:pt x="207034" y="350807"/>
                    <a:pt x="232913" y="0"/>
                  </a:cubicBezTo>
                  <a:cubicBezTo>
                    <a:pt x="454325" y="373812"/>
                    <a:pt x="596660" y="333556"/>
                    <a:pt x="802257" y="474453"/>
                  </a:cubicBezTo>
                </a:path>
              </a:pathLst>
            </a:custGeom>
            <a:gradFill flip="none" rotWithShape="1">
              <a:gsLst>
                <a:gs pos="0">
                  <a:schemeClr val="bg2">
                    <a:lumMod val="50000"/>
                  </a:schemeClr>
                </a:gs>
                <a:gs pos="100000">
                  <a:schemeClr val="bg2">
                    <a:lumMod val="90000"/>
                  </a:schemeClr>
                </a:gs>
              </a:gsLst>
              <a:lin ang="16200000" scaled="1"/>
              <a:tileRect/>
            </a:gradFill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Freeform 81"/>
            <p:cNvSpPr/>
            <p:nvPr/>
          </p:nvSpPr>
          <p:spPr>
            <a:xfrm rot="1472329">
              <a:off x="4839659" y="1809306"/>
              <a:ext cx="405441" cy="424640"/>
            </a:xfrm>
            <a:custGeom>
              <a:avLst/>
              <a:gdLst>
                <a:gd name="connsiteX0" fmla="*/ 0 w 981974"/>
                <a:gd name="connsiteY0" fmla="*/ 816634 h 816634"/>
                <a:gd name="connsiteX1" fmla="*/ 345056 w 981974"/>
                <a:gd name="connsiteY1" fmla="*/ 48883 h 816634"/>
                <a:gd name="connsiteX2" fmla="*/ 914400 w 981974"/>
                <a:gd name="connsiteY2" fmla="*/ 523336 h 816634"/>
                <a:gd name="connsiteX3" fmla="*/ 750498 w 981974"/>
                <a:gd name="connsiteY3" fmla="*/ 635480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112144 w 1026544"/>
                <a:gd name="connsiteY0" fmla="*/ 767751 h 767751"/>
                <a:gd name="connsiteX1" fmla="*/ 0 w 1026544"/>
                <a:gd name="connsiteY1" fmla="*/ 483080 h 767751"/>
                <a:gd name="connsiteX2" fmla="*/ 457200 w 1026544"/>
                <a:gd name="connsiteY2" fmla="*/ 0 h 767751"/>
                <a:gd name="connsiteX3" fmla="*/ 1026544 w 1026544"/>
                <a:gd name="connsiteY3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2257" h="715992">
                  <a:moveTo>
                    <a:pt x="0" y="715992"/>
                  </a:moveTo>
                  <a:cubicBezTo>
                    <a:pt x="198409" y="468701"/>
                    <a:pt x="207034" y="350807"/>
                    <a:pt x="232913" y="0"/>
                  </a:cubicBezTo>
                  <a:cubicBezTo>
                    <a:pt x="454325" y="373812"/>
                    <a:pt x="596660" y="333556"/>
                    <a:pt x="802257" y="474453"/>
                  </a:cubicBezTo>
                </a:path>
              </a:pathLst>
            </a:custGeom>
            <a:gradFill flip="none" rotWithShape="1">
              <a:gsLst>
                <a:gs pos="0">
                  <a:schemeClr val="bg2">
                    <a:lumMod val="50000"/>
                  </a:schemeClr>
                </a:gs>
                <a:gs pos="100000">
                  <a:schemeClr val="bg2">
                    <a:lumMod val="90000"/>
                  </a:schemeClr>
                </a:gs>
              </a:gsLst>
              <a:lin ang="16200000" scaled="1"/>
              <a:tileRect/>
            </a:gradFill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Freeform 82"/>
            <p:cNvSpPr/>
            <p:nvPr/>
          </p:nvSpPr>
          <p:spPr>
            <a:xfrm rot="1315908">
              <a:off x="5377772" y="2719890"/>
              <a:ext cx="284672" cy="254062"/>
            </a:xfrm>
            <a:custGeom>
              <a:avLst/>
              <a:gdLst>
                <a:gd name="connsiteX0" fmla="*/ 0 w 981974"/>
                <a:gd name="connsiteY0" fmla="*/ 816634 h 816634"/>
                <a:gd name="connsiteX1" fmla="*/ 345056 w 981974"/>
                <a:gd name="connsiteY1" fmla="*/ 48883 h 816634"/>
                <a:gd name="connsiteX2" fmla="*/ 914400 w 981974"/>
                <a:gd name="connsiteY2" fmla="*/ 523336 h 816634"/>
                <a:gd name="connsiteX3" fmla="*/ 750498 w 981974"/>
                <a:gd name="connsiteY3" fmla="*/ 635480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112144 w 1026544"/>
                <a:gd name="connsiteY0" fmla="*/ 767751 h 767751"/>
                <a:gd name="connsiteX1" fmla="*/ 0 w 1026544"/>
                <a:gd name="connsiteY1" fmla="*/ 483080 h 767751"/>
                <a:gd name="connsiteX2" fmla="*/ 457200 w 1026544"/>
                <a:gd name="connsiteY2" fmla="*/ 0 h 767751"/>
                <a:gd name="connsiteX3" fmla="*/ 1026544 w 1026544"/>
                <a:gd name="connsiteY3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2257" h="715992">
                  <a:moveTo>
                    <a:pt x="0" y="715992"/>
                  </a:moveTo>
                  <a:cubicBezTo>
                    <a:pt x="198409" y="468701"/>
                    <a:pt x="207034" y="350807"/>
                    <a:pt x="232913" y="0"/>
                  </a:cubicBezTo>
                  <a:cubicBezTo>
                    <a:pt x="454325" y="373812"/>
                    <a:pt x="596660" y="333556"/>
                    <a:pt x="802257" y="474453"/>
                  </a:cubicBezTo>
                </a:path>
              </a:pathLst>
            </a:custGeom>
            <a:gradFill flip="none" rotWithShape="1">
              <a:gsLst>
                <a:gs pos="0">
                  <a:schemeClr val="bg2">
                    <a:lumMod val="50000"/>
                  </a:schemeClr>
                </a:gs>
                <a:gs pos="100000">
                  <a:schemeClr val="bg2">
                    <a:lumMod val="90000"/>
                  </a:schemeClr>
                </a:gs>
              </a:gsLst>
              <a:lin ang="16200000" scaled="1"/>
              <a:tileRect/>
            </a:gradFill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Freeform 83"/>
            <p:cNvSpPr/>
            <p:nvPr/>
          </p:nvSpPr>
          <p:spPr>
            <a:xfrm rot="1293118">
              <a:off x="5802063" y="2568287"/>
              <a:ext cx="284672" cy="254062"/>
            </a:xfrm>
            <a:custGeom>
              <a:avLst/>
              <a:gdLst>
                <a:gd name="connsiteX0" fmla="*/ 0 w 981974"/>
                <a:gd name="connsiteY0" fmla="*/ 816634 h 816634"/>
                <a:gd name="connsiteX1" fmla="*/ 345056 w 981974"/>
                <a:gd name="connsiteY1" fmla="*/ 48883 h 816634"/>
                <a:gd name="connsiteX2" fmla="*/ 914400 w 981974"/>
                <a:gd name="connsiteY2" fmla="*/ 523336 h 816634"/>
                <a:gd name="connsiteX3" fmla="*/ 750498 w 981974"/>
                <a:gd name="connsiteY3" fmla="*/ 635480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112144 w 1026544"/>
                <a:gd name="connsiteY0" fmla="*/ 767751 h 767751"/>
                <a:gd name="connsiteX1" fmla="*/ 0 w 1026544"/>
                <a:gd name="connsiteY1" fmla="*/ 483080 h 767751"/>
                <a:gd name="connsiteX2" fmla="*/ 457200 w 1026544"/>
                <a:gd name="connsiteY2" fmla="*/ 0 h 767751"/>
                <a:gd name="connsiteX3" fmla="*/ 1026544 w 1026544"/>
                <a:gd name="connsiteY3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2257" h="715992">
                  <a:moveTo>
                    <a:pt x="0" y="715992"/>
                  </a:moveTo>
                  <a:cubicBezTo>
                    <a:pt x="198409" y="468701"/>
                    <a:pt x="207034" y="350807"/>
                    <a:pt x="232913" y="0"/>
                  </a:cubicBezTo>
                  <a:cubicBezTo>
                    <a:pt x="454325" y="373812"/>
                    <a:pt x="596660" y="333556"/>
                    <a:pt x="802257" y="474453"/>
                  </a:cubicBezTo>
                </a:path>
              </a:pathLst>
            </a:custGeom>
            <a:gradFill flip="none" rotWithShape="1">
              <a:gsLst>
                <a:gs pos="0">
                  <a:schemeClr val="bg2">
                    <a:lumMod val="50000"/>
                  </a:schemeClr>
                </a:gs>
                <a:gs pos="100000">
                  <a:schemeClr val="bg2">
                    <a:lumMod val="90000"/>
                  </a:schemeClr>
                </a:gs>
              </a:gsLst>
              <a:lin ang="16200000" scaled="1"/>
              <a:tileRect/>
            </a:gradFill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Freeform 84"/>
            <p:cNvSpPr/>
            <p:nvPr/>
          </p:nvSpPr>
          <p:spPr>
            <a:xfrm rot="847363">
              <a:off x="4788853" y="2655303"/>
              <a:ext cx="241540" cy="183101"/>
            </a:xfrm>
            <a:custGeom>
              <a:avLst/>
              <a:gdLst>
                <a:gd name="connsiteX0" fmla="*/ 0 w 981974"/>
                <a:gd name="connsiteY0" fmla="*/ 816634 h 816634"/>
                <a:gd name="connsiteX1" fmla="*/ 345056 w 981974"/>
                <a:gd name="connsiteY1" fmla="*/ 48883 h 816634"/>
                <a:gd name="connsiteX2" fmla="*/ 914400 w 981974"/>
                <a:gd name="connsiteY2" fmla="*/ 523336 h 816634"/>
                <a:gd name="connsiteX3" fmla="*/ 750498 w 981974"/>
                <a:gd name="connsiteY3" fmla="*/ 635480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112144 w 1026544"/>
                <a:gd name="connsiteY0" fmla="*/ 767751 h 767751"/>
                <a:gd name="connsiteX1" fmla="*/ 0 w 1026544"/>
                <a:gd name="connsiteY1" fmla="*/ 483080 h 767751"/>
                <a:gd name="connsiteX2" fmla="*/ 457200 w 1026544"/>
                <a:gd name="connsiteY2" fmla="*/ 0 h 767751"/>
                <a:gd name="connsiteX3" fmla="*/ 1026544 w 1026544"/>
                <a:gd name="connsiteY3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2257" h="715992">
                  <a:moveTo>
                    <a:pt x="0" y="715992"/>
                  </a:moveTo>
                  <a:cubicBezTo>
                    <a:pt x="198409" y="468701"/>
                    <a:pt x="207034" y="350807"/>
                    <a:pt x="232913" y="0"/>
                  </a:cubicBezTo>
                  <a:cubicBezTo>
                    <a:pt x="454325" y="373812"/>
                    <a:pt x="596660" y="333556"/>
                    <a:pt x="802257" y="474453"/>
                  </a:cubicBezTo>
                </a:path>
              </a:pathLst>
            </a:custGeom>
            <a:gradFill flip="none" rotWithShape="1">
              <a:gsLst>
                <a:gs pos="0">
                  <a:schemeClr val="bg2">
                    <a:lumMod val="50000"/>
                  </a:schemeClr>
                </a:gs>
                <a:gs pos="100000">
                  <a:schemeClr val="bg2">
                    <a:lumMod val="90000"/>
                  </a:schemeClr>
                </a:gs>
              </a:gsLst>
              <a:lin ang="16200000" scaled="1"/>
              <a:tileRect/>
            </a:gradFill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Freeform 85"/>
            <p:cNvSpPr/>
            <p:nvPr/>
          </p:nvSpPr>
          <p:spPr>
            <a:xfrm rot="1682279">
              <a:off x="5859429" y="2066403"/>
              <a:ext cx="353683" cy="390137"/>
            </a:xfrm>
            <a:custGeom>
              <a:avLst/>
              <a:gdLst>
                <a:gd name="connsiteX0" fmla="*/ 0 w 981974"/>
                <a:gd name="connsiteY0" fmla="*/ 816634 h 816634"/>
                <a:gd name="connsiteX1" fmla="*/ 345056 w 981974"/>
                <a:gd name="connsiteY1" fmla="*/ 48883 h 816634"/>
                <a:gd name="connsiteX2" fmla="*/ 914400 w 981974"/>
                <a:gd name="connsiteY2" fmla="*/ 523336 h 816634"/>
                <a:gd name="connsiteX3" fmla="*/ 750498 w 981974"/>
                <a:gd name="connsiteY3" fmla="*/ 635480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112144 w 1026544"/>
                <a:gd name="connsiteY0" fmla="*/ 767751 h 767751"/>
                <a:gd name="connsiteX1" fmla="*/ 0 w 1026544"/>
                <a:gd name="connsiteY1" fmla="*/ 483080 h 767751"/>
                <a:gd name="connsiteX2" fmla="*/ 457200 w 1026544"/>
                <a:gd name="connsiteY2" fmla="*/ 0 h 767751"/>
                <a:gd name="connsiteX3" fmla="*/ 1026544 w 1026544"/>
                <a:gd name="connsiteY3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2257" h="715992">
                  <a:moveTo>
                    <a:pt x="0" y="715992"/>
                  </a:moveTo>
                  <a:cubicBezTo>
                    <a:pt x="198409" y="468701"/>
                    <a:pt x="207034" y="350807"/>
                    <a:pt x="232913" y="0"/>
                  </a:cubicBezTo>
                  <a:cubicBezTo>
                    <a:pt x="454325" y="373812"/>
                    <a:pt x="596660" y="333556"/>
                    <a:pt x="802257" y="474453"/>
                  </a:cubicBezTo>
                </a:path>
              </a:pathLst>
            </a:custGeom>
            <a:gradFill flip="none" rotWithShape="1">
              <a:gsLst>
                <a:gs pos="0">
                  <a:schemeClr val="bg2">
                    <a:lumMod val="50000"/>
                  </a:schemeClr>
                </a:gs>
                <a:gs pos="100000">
                  <a:schemeClr val="bg2">
                    <a:lumMod val="90000"/>
                  </a:schemeClr>
                </a:gs>
              </a:gsLst>
              <a:lin ang="16200000" scaled="1"/>
              <a:tileRect/>
            </a:gradFill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9" name="TextBox 88"/>
          <p:cNvSpPr txBox="1"/>
          <p:nvPr/>
        </p:nvSpPr>
        <p:spPr>
          <a:xfrm>
            <a:off x="6953061" y="4065007"/>
            <a:ext cx="3097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f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6925902" y="1167898"/>
            <a:ext cx="6399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solidFill>
                  <a:srgbClr val="0070C0"/>
                </a:solidFill>
              </a:rPr>
              <a:t>n</a:t>
            </a:r>
            <a:r>
              <a:rPr lang="en-US" sz="3200" dirty="0" err="1" smtClean="0">
                <a:solidFill>
                  <a:srgbClr val="0070C0"/>
                </a:solidFill>
                <a:latin typeface="cmsy10"/>
              </a:rPr>
              <a:t>¢</a:t>
            </a:r>
            <a:r>
              <a:rPr lang="en-US" sz="3200" dirty="0" err="1" smtClean="0">
                <a:solidFill>
                  <a:srgbClr val="0070C0"/>
                </a:solidFill>
              </a:rPr>
              <a:t>f</a:t>
            </a:r>
            <a:endParaRPr lang="en-US" sz="3200" dirty="0">
              <a:solidFill>
                <a:srgbClr val="0070C0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7052652" y="2218102"/>
            <a:ext cx="3786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B050"/>
                </a:solidFill>
              </a:rPr>
              <a:t>g</a:t>
            </a:r>
            <a:endParaRPr lang="en-US" sz="32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" grpId="0" animBg="1"/>
      <p:bldP spid="90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4"/>
          <p:cNvGrpSpPr/>
          <p:nvPr/>
        </p:nvGrpSpPr>
        <p:grpSpPr>
          <a:xfrm>
            <a:off x="1611321" y="2913730"/>
            <a:ext cx="5082379" cy="1678765"/>
            <a:chOff x="968494" y="1536759"/>
            <a:chExt cx="7353300" cy="2428875"/>
          </a:xfrm>
        </p:grpSpPr>
        <p:sp>
          <p:nvSpPr>
            <p:cNvPr id="8" name="Oval 7"/>
            <p:cNvSpPr/>
            <p:nvPr/>
          </p:nvSpPr>
          <p:spPr>
            <a:xfrm>
              <a:off x="968494" y="3527484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2178169" y="2451159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8102719" y="2546409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2340094" y="2870259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2492494" y="3308409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2654419" y="3746559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4054594" y="1536759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4216519" y="1955859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4368919" y="2394009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4530844" y="2832159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4845169" y="3737034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4683244" y="3279834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6340594" y="2051109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6492994" y="2470209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6654919" y="2908359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6816844" y="3346509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" name="Straight Connector 23"/>
            <p:cNvCxnSpPr>
              <a:stCxn id="8" idx="7"/>
              <a:endCxn id="9" idx="3"/>
            </p:cNvCxnSpPr>
            <p:nvPr/>
          </p:nvCxnSpPr>
          <p:spPr>
            <a:xfrm rot="5400000" flipH="1" flipV="1">
              <a:off x="1222161" y="2571476"/>
              <a:ext cx="921416" cy="1054766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8" idx="6"/>
              <a:endCxn id="11" idx="3"/>
            </p:cNvCxnSpPr>
            <p:nvPr/>
          </p:nvCxnSpPr>
          <p:spPr>
            <a:xfrm flipV="1">
              <a:off x="1187569" y="3057251"/>
              <a:ext cx="1184608" cy="579771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8" idx="6"/>
              <a:endCxn id="12" idx="2"/>
            </p:cNvCxnSpPr>
            <p:nvPr/>
          </p:nvCxnSpPr>
          <p:spPr>
            <a:xfrm flipV="1">
              <a:off x="1187569" y="3417947"/>
              <a:ext cx="1304925" cy="219075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stCxn id="8" idx="5"/>
              <a:endCxn id="13" idx="2"/>
            </p:cNvCxnSpPr>
            <p:nvPr/>
          </p:nvCxnSpPr>
          <p:spPr>
            <a:xfrm rot="16200000" flipH="1">
              <a:off x="1834142" y="3035819"/>
              <a:ext cx="141621" cy="1498933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>
              <a:stCxn id="9" idx="7"/>
              <a:endCxn id="14" idx="2"/>
            </p:cNvCxnSpPr>
            <p:nvPr/>
          </p:nvCxnSpPr>
          <p:spPr>
            <a:xfrm rot="5400000" flipH="1" flipV="1">
              <a:off x="2791405" y="1220054"/>
              <a:ext cx="836945" cy="1689433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stCxn id="9" idx="6"/>
              <a:endCxn id="15" idx="2"/>
            </p:cNvCxnSpPr>
            <p:nvPr/>
          </p:nvCxnSpPr>
          <p:spPr>
            <a:xfrm flipV="1">
              <a:off x="2397244" y="2065397"/>
              <a:ext cx="1819275" cy="495300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>
              <a:stCxn id="9" idx="5"/>
              <a:endCxn id="16" idx="2"/>
            </p:cNvCxnSpPr>
            <p:nvPr/>
          </p:nvCxnSpPr>
          <p:spPr>
            <a:xfrm rot="5400000" flipH="1" flipV="1">
              <a:off x="3299738" y="1568970"/>
              <a:ext cx="134604" cy="2003758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stCxn id="11" idx="7"/>
              <a:endCxn id="14" idx="3"/>
            </p:cNvCxnSpPr>
            <p:nvPr/>
          </p:nvCxnSpPr>
          <p:spPr>
            <a:xfrm rot="5400000" flipH="1" flipV="1">
              <a:off x="2717586" y="1533252"/>
              <a:ext cx="1178591" cy="1559591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stCxn id="11" idx="6"/>
              <a:endCxn id="17" idx="2"/>
            </p:cNvCxnSpPr>
            <p:nvPr/>
          </p:nvCxnSpPr>
          <p:spPr>
            <a:xfrm flipV="1">
              <a:off x="2559169" y="2941697"/>
              <a:ext cx="1971675" cy="38100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stCxn id="11" idx="5"/>
              <a:endCxn id="19" idx="2"/>
            </p:cNvCxnSpPr>
            <p:nvPr/>
          </p:nvCxnSpPr>
          <p:spPr>
            <a:xfrm rot="16200000" flipH="1">
              <a:off x="3439105" y="2145232"/>
              <a:ext cx="332121" cy="2156158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>
              <a:stCxn id="12" idx="7"/>
              <a:endCxn id="15" idx="3"/>
            </p:cNvCxnSpPr>
            <p:nvPr/>
          </p:nvCxnSpPr>
          <p:spPr>
            <a:xfrm rot="5400000" flipH="1" flipV="1">
              <a:off x="2865224" y="1957114"/>
              <a:ext cx="1197641" cy="1569116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>
              <a:stCxn id="12" idx="6"/>
              <a:endCxn id="17" idx="3"/>
            </p:cNvCxnSpPr>
            <p:nvPr/>
          </p:nvCxnSpPr>
          <p:spPr>
            <a:xfrm flipV="1">
              <a:off x="2711569" y="3019151"/>
              <a:ext cx="1851358" cy="398796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>
              <a:stCxn id="12" idx="5"/>
              <a:endCxn id="18" idx="2"/>
            </p:cNvCxnSpPr>
            <p:nvPr/>
          </p:nvCxnSpPr>
          <p:spPr>
            <a:xfrm rot="16200000" flipH="1">
              <a:off x="3586742" y="2588144"/>
              <a:ext cx="351171" cy="2165683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>
              <a:stCxn id="13" idx="7"/>
              <a:endCxn id="16" idx="3"/>
            </p:cNvCxnSpPr>
            <p:nvPr/>
          </p:nvCxnSpPr>
          <p:spPr>
            <a:xfrm rot="5400000" flipH="1" flipV="1">
              <a:off x="3022386" y="2400027"/>
              <a:ext cx="1197641" cy="1559591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>
              <a:stCxn id="13" idx="6"/>
              <a:endCxn id="18" idx="3"/>
            </p:cNvCxnSpPr>
            <p:nvPr/>
          </p:nvCxnSpPr>
          <p:spPr>
            <a:xfrm>
              <a:off x="2873494" y="3856097"/>
              <a:ext cx="2003758" cy="67929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>
              <a:stCxn id="14" idx="6"/>
              <a:endCxn id="20" idx="1"/>
            </p:cNvCxnSpPr>
            <p:nvPr/>
          </p:nvCxnSpPr>
          <p:spPr>
            <a:xfrm>
              <a:off x="4273669" y="1646297"/>
              <a:ext cx="2099008" cy="436895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>
              <a:stCxn id="14" idx="5"/>
              <a:endCxn id="21" idx="1"/>
            </p:cNvCxnSpPr>
            <p:nvPr/>
          </p:nvCxnSpPr>
          <p:spPr>
            <a:xfrm rot="16200000" flipH="1">
              <a:off x="4994061" y="971275"/>
              <a:ext cx="778541" cy="2283491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>
              <a:stCxn id="15" idx="6"/>
              <a:endCxn id="20" idx="2"/>
            </p:cNvCxnSpPr>
            <p:nvPr/>
          </p:nvCxnSpPr>
          <p:spPr>
            <a:xfrm>
              <a:off x="4435594" y="2065397"/>
              <a:ext cx="1905000" cy="95250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>
              <a:stCxn id="15" idx="5"/>
              <a:endCxn id="22" idx="1"/>
            </p:cNvCxnSpPr>
            <p:nvPr/>
          </p:nvCxnSpPr>
          <p:spPr>
            <a:xfrm rot="16200000" flipH="1">
              <a:off x="5146461" y="1399900"/>
              <a:ext cx="797591" cy="2283491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>
              <a:stCxn id="16" idx="6"/>
              <a:endCxn id="21" idx="2"/>
            </p:cNvCxnSpPr>
            <p:nvPr/>
          </p:nvCxnSpPr>
          <p:spPr>
            <a:xfrm>
              <a:off x="4587994" y="2503547"/>
              <a:ext cx="1905000" cy="76200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>
              <a:stCxn id="16" idx="5"/>
              <a:endCxn id="22" idx="2"/>
            </p:cNvCxnSpPr>
            <p:nvPr/>
          </p:nvCxnSpPr>
          <p:spPr>
            <a:xfrm rot="16200000" flipH="1">
              <a:off x="5386967" y="1749945"/>
              <a:ext cx="436896" cy="2099008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>
              <a:stCxn id="17" idx="7"/>
              <a:endCxn id="20" idx="3"/>
            </p:cNvCxnSpPr>
            <p:nvPr/>
          </p:nvCxnSpPr>
          <p:spPr>
            <a:xfrm rot="5400000" flipH="1" flipV="1">
              <a:off x="5232186" y="1723752"/>
              <a:ext cx="626141" cy="1654841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>
              <a:stCxn id="17" idx="6"/>
              <a:endCxn id="23" idx="1"/>
            </p:cNvCxnSpPr>
            <p:nvPr/>
          </p:nvCxnSpPr>
          <p:spPr>
            <a:xfrm>
              <a:off x="4749919" y="2941697"/>
              <a:ext cx="2099008" cy="436895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>
              <a:stCxn id="19" idx="7"/>
              <a:endCxn id="21" idx="3"/>
            </p:cNvCxnSpPr>
            <p:nvPr/>
          </p:nvCxnSpPr>
          <p:spPr>
            <a:xfrm rot="5400000" flipH="1" flipV="1">
              <a:off x="5370298" y="2157139"/>
              <a:ext cx="654716" cy="1654841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>
              <a:stCxn id="19" idx="6"/>
              <a:endCxn id="23" idx="2"/>
            </p:cNvCxnSpPr>
            <p:nvPr/>
          </p:nvCxnSpPr>
          <p:spPr>
            <a:xfrm>
              <a:off x="4902319" y="3389372"/>
              <a:ext cx="1914525" cy="66675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>
              <a:stCxn id="18" idx="7"/>
              <a:endCxn id="22" idx="3"/>
            </p:cNvCxnSpPr>
            <p:nvPr/>
          </p:nvCxnSpPr>
          <p:spPr>
            <a:xfrm rot="5400000" flipH="1" flipV="1">
              <a:off x="5522698" y="2604814"/>
              <a:ext cx="673766" cy="1654841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>
              <a:stCxn id="18" idx="6"/>
              <a:endCxn id="23" idx="3"/>
            </p:cNvCxnSpPr>
            <p:nvPr/>
          </p:nvCxnSpPr>
          <p:spPr>
            <a:xfrm flipV="1">
              <a:off x="5064244" y="3533501"/>
              <a:ext cx="1784683" cy="313071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>
              <a:stCxn id="20" idx="6"/>
              <a:endCxn id="10" idx="1"/>
            </p:cNvCxnSpPr>
            <p:nvPr/>
          </p:nvCxnSpPr>
          <p:spPr>
            <a:xfrm>
              <a:off x="6559669" y="2160647"/>
              <a:ext cx="1575133" cy="417845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>
              <a:stCxn id="21" idx="6"/>
              <a:endCxn id="10" idx="2"/>
            </p:cNvCxnSpPr>
            <p:nvPr/>
          </p:nvCxnSpPr>
          <p:spPr>
            <a:xfrm>
              <a:off x="6712069" y="2579747"/>
              <a:ext cx="1390650" cy="76200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>
              <a:stCxn id="22" idx="6"/>
              <a:endCxn id="10" idx="2"/>
            </p:cNvCxnSpPr>
            <p:nvPr/>
          </p:nvCxnSpPr>
          <p:spPr>
            <a:xfrm flipV="1">
              <a:off x="6873994" y="2655947"/>
              <a:ext cx="1228725" cy="361950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>
              <a:stCxn id="23" idx="6"/>
              <a:endCxn id="10" idx="3"/>
            </p:cNvCxnSpPr>
            <p:nvPr/>
          </p:nvCxnSpPr>
          <p:spPr>
            <a:xfrm flipV="1">
              <a:off x="7035919" y="2733401"/>
              <a:ext cx="1098883" cy="722646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TextBox 54"/>
          <p:cNvSpPr txBox="1"/>
          <p:nvPr/>
        </p:nvSpPr>
        <p:spPr>
          <a:xfrm>
            <a:off x="6480415" y="3757657"/>
            <a:ext cx="3593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V</a:t>
            </a:r>
            <a:endParaRPr lang="en-US" sz="2400" dirty="0">
              <a:solidFill>
                <a:schemeClr val="bg1">
                  <a:lumMod val="75000"/>
                </a:schemeClr>
              </a:solidFill>
              <a:latin typeface="cmsy10"/>
            </a:endParaRPr>
          </a:p>
        </p:txBody>
      </p:sp>
      <p:sp>
        <p:nvSpPr>
          <p:cNvPr id="56" name="Freeform 55"/>
          <p:cNvSpPr/>
          <p:nvPr/>
        </p:nvSpPr>
        <p:spPr>
          <a:xfrm rot="11601317">
            <a:off x="3122341" y="3366416"/>
            <a:ext cx="884607" cy="892866"/>
          </a:xfrm>
          <a:custGeom>
            <a:avLst/>
            <a:gdLst>
              <a:gd name="connsiteX0" fmla="*/ 0 w 981974"/>
              <a:gd name="connsiteY0" fmla="*/ 816634 h 816634"/>
              <a:gd name="connsiteX1" fmla="*/ 345056 w 981974"/>
              <a:gd name="connsiteY1" fmla="*/ 48883 h 816634"/>
              <a:gd name="connsiteX2" fmla="*/ 914400 w 981974"/>
              <a:gd name="connsiteY2" fmla="*/ 523336 h 816634"/>
              <a:gd name="connsiteX3" fmla="*/ 750498 w 981974"/>
              <a:gd name="connsiteY3" fmla="*/ 635480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112144 w 1026544"/>
              <a:gd name="connsiteY0" fmla="*/ 767751 h 767751"/>
              <a:gd name="connsiteX1" fmla="*/ 0 w 1026544"/>
              <a:gd name="connsiteY1" fmla="*/ 483080 h 767751"/>
              <a:gd name="connsiteX2" fmla="*/ 457200 w 1026544"/>
              <a:gd name="connsiteY2" fmla="*/ 0 h 767751"/>
              <a:gd name="connsiteX3" fmla="*/ 1026544 w 1026544"/>
              <a:gd name="connsiteY3" fmla="*/ 474453 h 767751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99612"/>
              <a:gd name="connsiteY0" fmla="*/ 715992 h 715992"/>
              <a:gd name="connsiteX1" fmla="*/ 232913 w 899612"/>
              <a:gd name="connsiteY1" fmla="*/ 0 h 715992"/>
              <a:gd name="connsiteX2" fmla="*/ 802257 w 899612"/>
              <a:gd name="connsiteY2" fmla="*/ 474453 h 715992"/>
              <a:gd name="connsiteX3" fmla="*/ 817043 w 899612"/>
              <a:gd name="connsiteY3" fmla="*/ 485341 h 715992"/>
              <a:gd name="connsiteX0" fmla="*/ 0 w 899612"/>
              <a:gd name="connsiteY0" fmla="*/ 715992 h 715992"/>
              <a:gd name="connsiteX1" fmla="*/ 232913 w 899612"/>
              <a:gd name="connsiteY1" fmla="*/ 0 h 715992"/>
              <a:gd name="connsiteX2" fmla="*/ 802257 w 899612"/>
              <a:gd name="connsiteY2" fmla="*/ 474453 h 715992"/>
              <a:gd name="connsiteX3" fmla="*/ 681062 w 899612"/>
              <a:gd name="connsiteY3" fmla="*/ 659482 h 715992"/>
              <a:gd name="connsiteX0" fmla="*/ 0 w 899612"/>
              <a:gd name="connsiteY0" fmla="*/ 715992 h 775294"/>
              <a:gd name="connsiteX1" fmla="*/ 232913 w 899612"/>
              <a:gd name="connsiteY1" fmla="*/ 0 h 775294"/>
              <a:gd name="connsiteX2" fmla="*/ 802257 w 899612"/>
              <a:gd name="connsiteY2" fmla="*/ 474453 h 775294"/>
              <a:gd name="connsiteX3" fmla="*/ 566698 w 899612"/>
              <a:gd name="connsiteY3" fmla="*/ 775294 h 775294"/>
              <a:gd name="connsiteX0" fmla="*/ 0 w 884607"/>
              <a:gd name="connsiteY0" fmla="*/ 715992 h 775294"/>
              <a:gd name="connsiteX1" fmla="*/ 232913 w 884607"/>
              <a:gd name="connsiteY1" fmla="*/ 0 h 775294"/>
              <a:gd name="connsiteX2" fmla="*/ 802257 w 884607"/>
              <a:gd name="connsiteY2" fmla="*/ 474453 h 775294"/>
              <a:gd name="connsiteX3" fmla="*/ 745370 w 884607"/>
              <a:gd name="connsiteY3" fmla="*/ 706280 h 775294"/>
              <a:gd name="connsiteX4" fmla="*/ 566698 w 884607"/>
              <a:gd name="connsiteY4" fmla="*/ 775294 h 775294"/>
              <a:gd name="connsiteX0" fmla="*/ 0 w 884607"/>
              <a:gd name="connsiteY0" fmla="*/ 715992 h 851435"/>
              <a:gd name="connsiteX1" fmla="*/ 232913 w 884607"/>
              <a:gd name="connsiteY1" fmla="*/ 0 h 851435"/>
              <a:gd name="connsiteX2" fmla="*/ 802257 w 884607"/>
              <a:gd name="connsiteY2" fmla="*/ 474453 h 851435"/>
              <a:gd name="connsiteX3" fmla="*/ 745370 w 884607"/>
              <a:gd name="connsiteY3" fmla="*/ 706280 h 851435"/>
              <a:gd name="connsiteX4" fmla="*/ 283325 w 884607"/>
              <a:gd name="connsiteY4" fmla="*/ 851435 h 851435"/>
              <a:gd name="connsiteX0" fmla="*/ 0 w 884607"/>
              <a:gd name="connsiteY0" fmla="*/ 715992 h 851435"/>
              <a:gd name="connsiteX1" fmla="*/ 232913 w 884607"/>
              <a:gd name="connsiteY1" fmla="*/ 0 h 851435"/>
              <a:gd name="connsiteX2" fmla="*/ 802257 w 884607"/>
              <a:gd name="connsiteY2" fmla="*/ 474453 h 851435"/>
              <a:gd name="connsiteX3" fmla="*/ 745370 w 884607"/>
              <a:gd name="connsiteY3" fmla="*/ 706280 h 851435"/>
              <a:gd name="connsiteX4" fmla="*/ 283325 w 884607"/>
              <a:gd name="connsiteY4" fmla="*/ 851435 h 851435"/>
              <a:gd name="connsiteX5" fmla="*/ 0 w 884607"/>
              <a:gd name="connsiteY5" fmla="*/ 715992 h 851435"/>
              <a:gd name="connsiteX0" fmla="*/ 0 w 884607"/>
              <a:gd name="connsiteY0" fmla="*/ 715992 h 851435"/>
              <a:gd name="connsiteX1" fmla="*/ 232913 w 884607"/>
              <a:gd name="connsiteY1" fmla="*/ 0 h 851435"/>
              <a:gd name="connsiteX2" fmla="*/ 802257 w 884607"/>
              <a:gd name="connsiteY2" fmla="*/ 474453 h 851435"/>
              <a:gd name="connsiteX3" fmla="*/ 745370 w 884607"/>
              <a:gd name="connsiteY3" fmla="*/ 706280 h 851435"/>
              <a:gd name="connsiteX4" fmla="*/ 283325 w 884607"/>
              <a:gd name="connsiteY4" fmla="*/ 851435 h 851435"/>
              <a:gd name="connsiteX5" fmla="*/ 0 w 884607"/>
              <a:gd name="connsiteY5" fmla="*/ 715992 h 851435"/>
              <a:gd name="connsiteX0" fmla="*/ 0 w 884607"/>
              <a:gd name="connsiteY0" fmla="*/ 715992 h 869599"/>
              <a:gd name="connsiteX1" fmla="*/ 232913 w 884607"/>
              <a:gd name="connsiteY1" fmla="*/ 0 h 869599"/>
              <a:gd name="connsiteX2" fmla="*/ 802257 w 884607"/>
              <a:gd name="connsiteY2" fmla="*/ 474453 h 869599"/>
              <a:gd name="connsiteX3" fmla="*/ 745370 w 884607"/>
              <a:gd name="connsiteY3" fmla="*/ 706280 h 869599"/>
              <a:gd name="connsiteX4" fmla="*/ 283325 w 884607"/>
              <a:gd name="connsiteY4" fmla="*/ 851435 h 869599"/>
              <a:gd name="connsiteX5" fmla="*/ 0 w 884607"/>
              <a:gd name="connsiteY5" fmla="*/ 715992 h 869599"/>
              <a:gd name="connsiteX0" fmla="*/ 0 w 884607"/>
              <a:gd name="connsiteY0" fmla="*/ 715992 h 876724"/>
              <a:gd name="connsiteX1" fmla="*/ 232913 w 884607"/>
              <a:gd name="connsiteY1" fmla="*/ 0 h 876724"/>
              <a:gd name="connsiteX2" fmla="*/ 802257 w 884607"/>
              <a:gd name="connsiteY2" fmla="*/ 474453 h 876724"/>
              <a:gd name="connsiteX3" fmla="*/ 745370 w 884607"/>
              <a:gd name="connsiteY3" fmla="*/ 706280 h 876724"/>
              <a:gd name="connsiteX4" fmla="*/ 178622 w 884607"/>
              <a:gd name="connsiteY4" fmla="*/ 858560 h 876724"/>
              <a:gd name="connsiteX5" fmla="*/ 0 w 884607"/>
              <a:gd name="connsiteY5" fmla="*/ 715992 h 876724"/>
              <a:gd name="connsiteX0" fmla="*/ 0 w 884607"/>
              <a:gd name="connsiteY0" fmla="*/ 715992 h 882280"/>
              <a:gd name="connsiteX1" fmla="*/ 232913 w 884607"/>
              <a:gd name="connsiteY1" fmla="*/ 0 h 882280"/>
              <a:gd name="connsiteX2" fmla="*/ 802257 w 884607"/>
              <a:gd name="connsiteY2" fmla="*/ 474453 h 882280"/>
              <a:gd name="connsiteX3" fmla="*/ 745370 w 884607"/>
              <a:gd name="connsiteY3" fmla="*/ 706280 h 882280"/>
              <a:gd name="connsiteX4" fmla="*/ 178622 w 884607"/>
              <a:gd name="connsiteY4" fmla="*/ 858560 h 882280"/>
              <a:gd name="connsiteX5" fmla="*/ 0 w 884607"/>
              <a:gd name="connsiteY5" fmla="*/ 715992 h 882280"/>
              <a:gd name="connsiteX0" fmla="*/ 0 w 884607"/>
              <a:gd name="connsiteY0" fmla="*/ 715992 h 891518"/>
              <a:gd name="connsiteX1" fmla="*/ 232913 w 884607"/>
              <a:gd name="connsiteY1" fmla="*/ 0 h 891518"/>
              <a:gd name="connsiteX2" fmla="*/ 802257 w 884607"/>
              <a:gd name="connsiteY2" fmla="*/ 474453 h 891518"/>
              <a:gd name="connsiteX3" fmla="*/ 745370 w 884607"/>
              <a:gd name="connsiteY3" fmla="*/ 706280 h 891518"/>
              <a:gd name="connsiteX4" fmla="*/ 251746 w 884607"/>
              <a:gd name="connsiteY4" fmla="*/ 867798 h 891518"/>
              <a:gd name="connsiteX5" fmla="*/ 0 w 884607"/>
              <a:gd name="connsiteY5" fmla="*/ 715992 h 891518"/>
              <a:gd name="connsiteX0" fmla="*/ 0 w 884607"/>
              <a:gd name="connsiteY0" fmla="*/ 715992 h 886385"/>
              <a:gd name="connsiteX1" fmla="*/ 232913 w 884607"/>
              <a:gd name="connsiteY1" fmla="*/ 0 h 886385"/>
              <a:gd name="connsiteX2" fmla="*/ 802257 w 884607"/>
              <a:gd name="connsiteY2" fmla="*/ 474453 h 886385"/>
              <a:gd name="connsiteX3" fmla="*/ 745370 w 884607"/>
              <a:gd name="connsiteY3" fmla="*/ 706280 h 886385"/>
              <a:gd name="connsiteX4" fmla="*/ 348056 w 884607"/>
              <a:gd name="connsiteY4" fmla="*/ 862665 h 886385"/>
              <a:gd name="connsiteX5" fmla="*/ 0 w 884607"/>
              <a:gd name="connsiteY5" fmla="*/ 715992 h 886385"/>
              <a:gd name="connsiteX0" fmla="*/ 0 w 884607"/>
              <a:gd name="connsiteY0" fmla="*/ 715992 h 886385"/>
              <a:gd name="connsiteX1" fmla="*/ 232913 w 884607"/>
              <a:gd name="connsiteY1" fmla="*/ 0 h 886385"/>
              <a:gd name="connsiteX2" fmla="*/ 802257 w 884607"/>
              <a:gd name="connsiteY2" fmla="*/ 474453 h 886385"/>
              <a:gd name="connsiteX3" fmla="*/ 745370 w 884607"/>
              <a:gd name="connsiteY3" fmla="*/ 706280 h 886385"/>
              <a:gd name="connsiteX4" fmla="*/ 348056 w 884607"/>
              <a:gd name="connsiteY4" fmla="*/ 862665 h 886385"/>
              <a:gd name="connsiteX5" fmla="*/ 0 w 884607"/>
              <a:gd name="connsiteY5" fmla="*/ 715992 h 886385"/>
              <a:gd name="connsiteX0" fmla="*/ 0 w 884607"/>
              <a:gd name="connsiteY0" fmla="*/ 715992 h 862665"/>
              <a:gd name="connsiteX1" fmla="*/ 232913 w 884607"/>
              <a:gd name="connsiteY1" fmla="*/ 0 h 862665"/>
              <a:gd name="connsiteX2" fmla="*/ 802257 w 884607"/>
              <a:gd name="connsiteY2" fmla="*/ 474453 h 862665"/>
              <a:gd name="connsiteX3" fmla="*/ 745370 w 884607"/>
              <a:gd name="connsiteY3" fmla="*/ 706280 h 862665"/>
              <a:gd name="connsiteX4" fmla="*/ 348056 w 884607"/>
              <a:gd name="connsiteY4" fmla="*/ 862665 h 862665"/>
              <a:gd name="connsiteX5" fmla="*/ 0 w 884607"/>
              <a:gd name="connsiteY5" fmla="*/ 715992 h 862665"/>
              <a:gd name="connsiteX0" fmla="*/ 0 w 884607"/>
              <a:gd name="connsiteY0" fmla="*/ 715992 h 882591"/>
              <a:gd name="connsiteX1" fmla="*/ 232913 w 884607"/>
              <a:gd name="connsiteY1" fmla="*/ 0 h 882591"/>
              <a:gd name="connsiteX2" fmla="*/ 802257 w 884607"/>
              <a:gd name="connsiteY2" fmla="*/ 474453 h 882591"/>
              <a:gd name="connsiteX3" fmla="*/ 745370 w 884607"/>
              <a:gd name="connsiteY3" fmla="*/ 706280 h 882591"/>
              <a:gd name="connsiteX4" fmla="*/ 264125 w 884607"/>
              <a:gd name="connsiteY4" fmla="*/ 882591 h 882591"/>
              <a:gd name="connsiteX5" fmla="*/ 0 w 884607"/>
              <a:gd name="connsiteY5" fmla="*/ 715992 h 882591"/>
              <a:gd name="connsiteX0" fmla="*/ 0 w 884607"/>
              <a:gd name="connsiteY0" fmla="*/ 715992 h 892866"/>
              <a:gd name="connsiteX1" fmla="*/ 232913 w 884607"/>
              <a:gd name="connsiteY1" fmla="*/ 0 h 892866"/>
              <a:gd name="connsiteX2" fmla="*/ 802257 w 884607"/>
              <a:gd name="connsiteY2" fmla="*/ 474453 h 892866"/>
              <a:gd name="connsiteX3" fmla="*/ 745370 w 884607"/>
              <a:gd name="connsiteY3" fmla="*/ 706280 h 892866"/>
              <a:gd name="connsiteX4" fmla="*/ 264125 w 884607"/>
              <a:gd name="connsiteY4" fmla="*/ 882591 h 892866"/>
              <a:gd name="connsiteX5" fmla="*/ 0 w 884607"/>
              <a:gd name="connsiteY5" fmla="*/ 715992 h 892866"/>
              <a:gd name="connsiteX0" fmla="*/ 0 w 884607"/>
              <a:gd name="connsiteY0" fmla="*/ 715992 h 892866"/>
              <a:gd name="connsiteX1" fmla="*/ 232913 w 884607"/>
              <a:gd name="connsiteY1" fmla="*/ 0 h 892866"/>
              <a:gd name="connsiteX2" fmla="*/ 802257 w 884607"/>
              <a:gd name="connsiteY2" fmla="*/ 474453 h 892866"/>
              <a:gd name="connsiteX3" fmla="*/ 745370 w 884607"/>
              <a:gd name="connsiteY3" fmla="*/ 706280 h 892866"/>
              <a:gd name="connsiteX4" fmla="*/ 264125 w 884607"/>
              <a:gd name="connsiteY4" fmla="*/ 882591 h 892866"/>
              <a:gd name="connsiteX5" fmla="*/ 0 w 884607"/>
              <a:gd name="connsiteY5" fmla="*/ 715992 h 892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84607" h="892866">
                <a:moveTo>
                  <a:pt x="0" y="715992"/>
                </a:moveTo>
                <a:cubicBezTo>
                  <a:pt x="198409" y="468701"/>
                  <a:pt x="207034" y="350807"/>
                  <a:pt x="232913" y="0"/>
                </a:cubicBezTo>
                <a:cubicBezTo>
                  <a:pt x="454325" y="373812"/>
                  <a:pt x="596660" y="333556"/>
                  <a:pt x="802257" y="474453"/>
                </a:cubicBezTo>
                <a:cubicBezTo>
                  <a:pt x="884607" y="585504"/>
                  <a:pt x="835059" y="638257"/>
                  <a:pt x="745370" y="706280"/>
                </a:cubicBezTo>
                <a:cubicBezTo>
                  <a:pt x="655681" y="774303"/>
                  <a:pt x="395123" y="892866"/>
                  <a:pt x="264125" y="882591"/>
                </a:cubicBezTo>
                <a:cubicBezTo>
                  <a:pt x="133127" y="872316"/>
                  <a:pt x="8402" y="857898"/>
                  <a:pt x="0" y="715992"/>
                </a:cubicBezTo>
                <a:close/>
              </a:path>
            </a:pathLst>
          </a:custGeom>
          <a:gradFill flip="none" rotWithShape="1">
            <a:gsLst>
              <a:gs pos="0">
                <a:srgbClr val="FF5757"/>
              </a:gs>
              <a:gs pos="100000">
                <a:srgbClr val="FFA7A7"/>
              </a:gs>
            </a:gsLst>
            <a:lin ang="16200000" scaled="1"/>
            <a:tileRect/>
          </a:gradFill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1" name="Group 100"/>
          <p:cNvGrpSpPr/>
          <p:nvPr/>
        </p:nvGrpSpPr>
        <p:grpSpPr>
          <a:xfrm>
            <a:off x="1874065" y="3060070"/>
            <a:ext cx="3920153" cy="1557198"/>
            <a:chOff x="1874065" y="3060070"/>
            <a:chExt cx="3920153" cy="1557198"/>
          </a:xfrm>
        </p:grpSpPr>
        <p:sp>
          <p:nvSpPr>
            <p:cNvPr id="95" name="Oval 94"/>
            <p:cNvSpPr/>
            <p:nvPr/>
          </p:nvSpPr>
          <p:spPr>
            <a:xfrm>
              <a:off x="5341542" y="3250193"/>
              <a:ext cx="162964" cy="162964"/>
            </a:xfrm>
            <a:prstGeom prst="ellipse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Oval 95"/>
            <p:cNvSpPr/>
            <p:nvPr/>
          </p:nvSpPr>
          <p:spPr>
            <a:xfrm>
              <a:off x="4372822" y="3060070"/>
              <a:ext cx="162964" cy="162964"/>
            </a:xfrm>
            <a:prstGeom prst="ellipse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Oval 97"/>
            <p:cNvSpPr/>
            <p:nvPr/>
          </p:nvSpPr>
          <p:spPr>
            <a:xfrm>
              <a:off x="2951428" y="3241140"/>
              <a:ext cx="162964" cy="162964"/>
            </a:xfrm>
            <a:prstGeom prst="ellipse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Oval 93"/>
            <p:cNvSpPr/>
            <p:nvPr/>
          </p:nvSpPr>
          <p:spPr>
            <a:xfrm>
              <a:off x="2779412" y="4454304"/>
              <a:ext cx="162964" cy="162964"/>
            </a:xfrm>
            <a:prstGeom prst="ellipse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96"/>
            <p:cNvSpPr/>
            <p:nvPr/>
          </p:nvSpPr>
          <p:spPr>
            <a:xfrm>
              <a:off x="3603277" y="4399983"/>
              <a:ext cx="162964" cy="162964"/>
            </a:xfrm>
            <a:prstGeom prst="ellipse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Oval 98"/>
            <p:cNvSpPr/>
            <p:nvPr/>
          </p:nvSpPr>
          <p:spPr>
            <a:xfrm>
              <a:off x="5631254" y="4146486"/>
              <a:ext cx="162964" cy="162964"/>
            </a:xfrm>
            <a:prstGeom prst="ellipse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Oval 99"/>
            <p:cNvSpPr/>
            <p:nvPr/>
          </p:nvSpPr>
          <p:spPr>
            <a:xfrm>
              <a:off x="1874065" y="4227967"/>
              <a:ext cx="162964" cy="162964"/>
            </a:xfrm>
            <a:prstGeom prst="ellipse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" name="Group 87"/>
          <p:cNvGrpSpPr/>
          <p:nvPr/>
        </p:nvGrpSpPr>
        <p:grpSpPr>
          <a:xfrm>
            <a:off x="1510819" y="2335793"/>
            <a:ext cx="5306439" cy="1936307"/>
            <a:chOff x="1510820" y="3581756"/>
            <a:chExt cx="5421826" cy="1903509"/>
          </a:xfrm>
        </p:grpSpPr>
        <p:sp>
          <p:nvSpPr>
            <p:cNvPr id="57" name="Freeform 56"/>
            <p:cNvSpPr/>
            <p:nvPr/>
          </p:nvSpPr>
          <p:spPr>
            <a:xfrm rot="11601317">
              <a:off x="4252958" y="4676243"/>
              <a:ext cx="624700" cy="630534"/>
            </a:xfrm>
            <a:custGeom>
              <a:avLst/>
              <a:gdLst>
                <a:gd name="connsiteX0" fmla="*/ 0 w 981974"/>
                <a:gd name="connsiteY0" fmla="*/ 816634 h 816634"/>
                <a:gd name="connsiteX1" fmla="*/ 345056 w 981974"/>
                <a:gd name="connsiteY1" fmla="*/ 48883 h 816634"/>
                <a:gd name="connsiteX2" fmla="*/ 914400 w 981974"/>
                <a:gd name="connsiteY2" fmla="*/ 523336 h 816634"/>
                <a:gd name="connsiteX3" fmla="*/ 750498 w 981974"/>
                <a:gd name="connsiteY3" fmla="*/ 635480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112144 w 1026544"/>
                <a:gd name="connsiteY0" fmla="*/ 767751 h 767751"/>
                <a:gd name="connsiteX1" fmla="*/ 0 w 1026544"/>
                <a:gd name="connsiteY1" fmla="*/ 483080 h 767751"/>
                <a:gd name="connsiteX2" fmla="*/ 457200 w 1026544"/>
                <a:gd name="connsiteY2" fmla="*/ 0 h 767751"/>
                <a:gd name="connsiteX3" fmla="*/ 1026544 w 1026544"/>
                <a:gd name="connsiteY3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99612"/>
                <a:gd name="connsiteY0" fmla="*/ 715992 h 715992"/>
                <a:gd name="connsiteX1" fmla="*/ 232913 w 899612"/>
                <a:gd name="connsiteY1" fmla="*/ 0 h 715992"/>
                <a:gd name="connsiteX2" fmla="*/ 802257 w 899612"/>
                <a:gd name="connsiteY2" fmla="*/ 474453 h 715992"/>
                <a:gd name="connsiteX3" fmla="*/ 817043 w 899612"/>
                <a:gd name="connsiteY3" fmla="*/ 485341 h 715992"/>
                <a:gd name="connsiteX0" fmla="*/ 0 w 899612"/>
                <a:gd name="connsiteY0" fmla="*/ 715992 h 715992"/>
                <a:gd name="connsiteX1" fmla="*/ 232913 w 899612"/>
                <a:gd name="connsiteY1" fmla="*/ 0 h 715992"/>
                <a:gd name="connsiteX2" fmla="*/ 802257 w 899612"/>
                <a:gd name="connsiteY2" fmla="*/ 474453 h 715992"/>
                <a:gd name="connsiteX3" fmla="*/ 681062 w 899612"/>
                <a:gd name="connsiteY3" fmla="*/ 659482 h 715992"/>
                <a:gd name="connsiteX0" fmla="*/ 0 w 899612"/>
                <a:gd name="connsiteY0" fmla="*/ 715992 h 775294"/>
                <a:gd name="connsiteX1" fmla="*/ 232913 w 899612"/>
                <a:gd name="connsiteY1" fmla="*/ 0 h 775294"/>
                <a:gd name="connsiteX2" fmla="*/ 802257 w 899612"/>
                <a:gd name="connsiteY2" fmla="*/ 474453 h 775294"/>
                <a:gd name="connsiteX3" fmla="*/ 566698 w 899612"/>
                <a:gd name="connsiteY3" fmla="*/ 775294 h 775294"/>
                <a:gd name="connsiteX0" fmla="*/ 0 w 884607"/>
                <a:gd name="connsiteY0" fmla="*/ 715992 h 775294"/>
                <a:gd name="connsiteX1" fmla="*/ 232913 w 884607"/>
                <a:gd name="connsiteY1" fmla="*/ 0 h 775294"/>
                <a:gd name="connsiteX2" fmla="*/ 802257 w 884607"/>
                <a:gd name="connsiteY2" fmla="*/ 474453 h 775294"/>
                <a:gd name="connsiteX3" fmla="*/ 745370 w 884607"/>
                <a:gd name="connsiteY3" fmla="*/ 706280 h 775294"/>
                <a:gd name="connsiteX4" fmla="*/ 566698 w 884607"/>
                <a:gd name="connsiteY4" fmla="*/ 775294 h 775294"/>
                <a:gd name="connsiteX0" fmla="*/ 0 w 884607"/>
                <a:gd name="connsiteY0" fmla="*/ 715992 h 851435"/>
                <a:gd name="connsiteX1" fmla="*/ 232913 w 884607"/>
                <a:gd name="connsiteY1" fmla="*/ 0 h 851435"/>
                <a:gd name="connsiteX2" fmla="*/ 802257 w 884607"/>
                <a:gd name="connsiteY2" fmla="*/ 474453 h 851435"/>
                <a:gd name="connsiteX3" fmla="*/ 745370 w 884607"/>
                <a:gd name="connsiteY3" fmla="*/ 706280 h 851435"/>
                <a:gd name="connsiteX4" fmla="*/ 283325 w 884607"/>
                <a:gd name="connsiteY4" fmla="*/ 851435 h 851435"/>
                <a:gd name="connsiteX0" fmla="*/ 0 w 884607"/>
                <a:gd name="connsiteY0" fmla="*/ 715992 h 851435"/>
                <a:gd name="connsiteX1" fmla="*/ 232913 w 884607"/>
                <a:gd name="connsiteY1" fmla="*/ 0 h 851435"/>
                <a:gd name="connsiteX2" fmla="*/ 802257 w 884607"/>
                <a:gd name="connsiteY2" fmla="*/ 474453 h 851435"/>
                <a:gd name="connsiteX3" fmla="*/ 745370 w 884607"/>
                <a:gd name="connsiteY3" fmla="*/ 706280 h 851435"/>
                <a:gd name="connsiteX4" fmla="*/ 283325 w 884607"/>
                <a:gd name="connsiteY4" fmla="*/ 851435 h 851435"/>
                <a:gd name="connsiteX5" fmla="*/ 0 w 884607"/>
                <a:gd name="connsiteY5" fmla="*/ 715992 h 851435"/>
                <a:gd name="connsiteX0" fmla="*/ 0 w 884607"/>
                <a:gd name="connsiteY0" fmla="*/ 715992 h 851435"/>
                <a:gd name="connsiteX1" fmla="*/ 232913 w 884607"/>
                <a:gd name="connsiteY1" fmla="*/ 0 h 851435"/>
                <a:gd name="connsiteX2" fmla="*/ 802257 w 884607"/>
                <a:gd name="connsiteY2" fmla="*/ 474453 h 851435"/>
                <a:gd name="connsiteX3" fmla="*/ 745370 w 884607"/>
                <a:gd name="connsiteY3" fmla="*/ 706280 h 851435"/>
                <a:gd name="connsiteX4" fmla="*/ 283325 w 884607"/>
                <a:gd name="connsiteY4" fmla="*/ 851435 h 851435"/>
                <a:gd name="connsiteX5" fmla="*/ 0 w 884607"/>
                <a:gd name="connsiteY5" fmla="*/ 715992 h 851435"/>
                <a:gd name="connsiteX0" fmla="*/ 0 w 884607"/>
                <a:gd name="connsiteY0" fmla="*/ 715992 h 869599"/>
                <a:gd name="connsiteX1" fmla="*/ 232913 w 884607"/>
                <a:gd name="connsiteY1" fmla="*/ 0 h 869599"/>
                <a:gd name="connsiteX2" fmla="*/ 802257 w 884607"/>
                <a:gd name="connsiteY2" fmla="*/ 474453 h 869599"/>
                <a:gd name="connsiteX3" fmla="*/ 745370 w 884607"/>
                <a:gd name="connsiteY3" fmla="*/ 706280 h 869599"/>
                <a:gd name="connsiteX4" fmla="*/ 283325 w 884607"/>
                <a:gd name="connsiteY4" fmla="*/ 851435 h 869599"/>
                <a:gd name="connsiteX5" fmla="*/ 0 w 884607"/>
                <a:gd name="connsiteY5" fmla="*/ 715992 h 869599"/>
                <a:gd name="connsiteX0" fmla="*/ 0 w 884607"/>
                <a:gd name="connsiteY0" fmla="*/ 715992 h 876724"/>
                <a:gd name="connsiteX1" fmla="*/ 232913 w 884607"/>
                <a:gd name="connsiteY1" fmla="*/ 0 h 876724"/>
                <a:gd name="connsiteX2" fmla="*/ 802257 w 884607"/>
                <a:gd name="connsiteY2" fmla="*/ 474453 h 876724"/>
                <a:gd name="connsiteX3" fmla="*/ 745370 w 884607"/>
                <a:gd name="connsiteY3" fmla="*/ 706280 h 876724"/>
                <a:gd name="connsiteX4" fmla="*/ 178622 w 884607"/>
                <a:gd name="connsiteY4" fmla="*/ 858560 h 876724"/>
                <a:gd name="connsiteX5" fmla="*/ 0 w 884607"/>
                <a:gd name="connsiteY5" fmla="*/ 715992 h 876724"/>
                <a:gd name="connsiteX0" fmla="*/ 0 w 884607"/>
                <a:gd name="connsiteY0" fmla="*/ 715992 h 882280"/>
                <a:gd name="connsiteX1" fmla="*/ 232913 w 884607"/>
                <a:gd name="connsiteY1" fmla="*/ 0 h 882280"/>
                <a:gd name="connsiteX2" fmla="*/ 802257 w 884607"/>
                <a:gd name="connsiteY2" fmla="*/ 474453 h 882280"/>
                <a:gd name="connsiteX3" fmla="*/ 745370 w 884607"/>
                <a:gd name="connsiteY3" fmla="*/ 706280 h 882280"/>
                <a:gd name="connsiteX4" fmla="*/ 178622 w 884607"/>
                <a:gd name="connsiteY4" fmla="*/ 858560 h 882280"/>
                <a:gd name="connsiteX5" fmla="*/ 0 w 884607"/>
                <a:gd name="connsiteY5" fmla="*/ 715992 h 882280"/>
                <a:gd name="connsiteX0" fmla="*/ 0 w 884607"/>
                <a:gd name="connsiteY0" fmla="*/ 715992 h 891518"/>
                <a:gd name="connsiteX1" fmla="*/ 232913 w 884607"/>
                <a:gd name="connsiteY1" fmla="*/ 0 h 891518"/>
                <a:gd name="connsiteX2" fmla="*/ 802257 w 884607"/>
                <a:gd name="connsiteY2" fmla="*/ 474453 h 891518"/>
                <a:gd name="connsiteX3" fmla="*/ 745370 w 884607"/>
                <a:gd name="connsiteY3" fmla="*/ 706280 h 891518"/>
                <a:gd name="connsiteX4" fmla="*/ 251746 w 884607"/>
                <a:gd name="connsiteY4" fmla="*/ 867798 h 891518"/>
                <a:gd name="connsiteX5" fmla="*/ 0 w 884607"/>
                <a:gd name="connsiteY5" fmla="*/ 715992 h 891518"/>
                <a:gd name="connsiteX0" fmla="*/ 0 w 884607"/>
                <a:gd name="connsiteY0" fmla="*/ 715992 h 886385"/>
                <a:gd name="connsiteX1" fmla="*/ 232913 w 884607"/>
                <a:gd name="connsiteY1" fmla="*/ 0 h 886385"/>
                <a:gd name="connsiteX2" fmla="*/ 802257 w 884607"/>
                <a:gd name="connsiteY2" fmla="*/ 474453 h 886385"/>
                <a:gd name="connsiteX3" fmla="*/ 745370 w 884607"/>
                <a:gd name="connsiteY3" fmla="*/ 706280 h 886385"/>
                <a:gd name="connsiteX4" fmla="*/ 348056 w 884607"/>
                <a:gd name="connsiteY4" fmla="*/ 862665 h 886385"/>
                <a:gd name="connsiteX5" fmla="*/ 0 w 884607"/>
                <a:gd name="connsiteY5" fmla="*/ 715992 h 886385"/>
                <a:gd name="connsiteX0" fmla="*/ 0 w 884607"/>
                <a:gd name="connsiteY0" fmla="*/ 715992 h 886385"/>
                <a:gd name="connsiteX1" fmla="*/ 232913 w 884607"/>
                <a:gd name="connsiteY1" fmla="*/ 0 h 886385"/>
                <a:gd name="connsiteX2" fmla="*/ 802257 w 884607"/>
                <a:gd name="connsiteY2" fmla="*/ 474453 h 886385"/>
                <a:gd name="connsiteX3" fmla="*/ 745370 w 884607"/>
                <a:gd name="connsiteY3" fmla="*/ 706280 h 886385"/>
                <a:gd name="connsiteX4" fmla="*/ 348056 w 884607"/>
                <a:gd name="connsiteY4" fmla="*/ 862665 h 886385"/>
                <a:gd name="connsiteX5" fmla="*/ 0 w 884607"/>
                <a:gd name="connsiteY5" fmla="*/ 715992 h 886385"/>
                <a:gd name="connsiteX0" fmla="*/ 0 w 884607"/>
                <a:gd name="connsiteY0" fmla="*/ 715992 h 862665"/>
                <a:gd name="connsiteX1" fmla="*/ 232913 w 884607"/>
                <a:gd name="connsiteY1" fmla="*/ 0 h 862665"/>
                <a:gd name="connsiteX2" fmla="*/ 802257 w 884607"/>
                <a:gd name="connsiteY2" fmla="*/ 474453 h 862665"/>
                <a:gd name="connsiteX3" fmla="*/ 745370 w 884607"/>
                <a:gd name="connsiteY3" fmla="*/ 706280 h 862665"/>
                <a:gd name="connsiteX4" fmla="*/ 348056 w 884607"/>
                <a:gd name="connsiteY4" fmla="*/ 862665 h 862665"/>
                <a:gd name="connsiteX5" fmla="*/ 0 w 884607"/>
                <a:gd name="connsiteY5" fmla="*/ 715992 h 862665"/>
                <a:gd name="connsiteX0" fmla="*/ 0 w 884607"/>
                <a:gd name="connsiteY0" fmla="*/ 715992 h 882591"/>
                <a:gd name="connsiteX1" fmla="*/ 232913 w 884607"/>
                <a:gd name="connsiteY1" fmla="*/ 0 h 882591"/>
                <a:gd name="connsiteX2" fmla="*/ 802257 w 884607"/>
                <a:gd name="connsiteY2" fmla="*/ 474453 h 882591"/>
                <a:gd name="connsiteX3" fmla="*/ 745370 w 884607"/>
                <a:gd name="connsiteY3" fmla="*/ 706280 h 882591"/>
                <a:gd name="connsiteX4" fmla="*/ 264125 w 884607"/>
                <a:gd name="connsiteY4" fmla="*/ 882591 h 882591"/>
                <a:gd name="connsiteX5" fmla="*/ 0 w 884607"/>
                <a:gd name="connsiteY5" fmla="*/ 715992 h 882591"/>
                <a:gd name="connsiteX0" fmla="*/ 0 w 884607"/>
                <a:gd name="connsiteY0" fmla="*/ 715992 h 892866"/>
                <a:gd name="connsiteX1" fmla="*/ 232913 w 884607"/>
                <a:gd name="connsiteY1" fmla="*/ 0 h 892866"/>
                <a:gd name="connsiteX2" fmla="*/ 802257 w 884607"/>
                <a:gd name="connsiteY2" fmla="*/ 474453 h 892866"/>
                <a:gd name="connsiteX3" fmla="*/ 745370 w 884607"/>
                <a:gd name="connsiteY3" fmla="*/ 706280 h 892866"/>
                <a:gd name="connsiteX4" fmla="*/ 264125 w 884607"/>
                <a:gd name="connsiteY4" fmla="*/ 882591 h 892866"/>
                <a:gd name="connsiteX5" fmla="*/ 0 w 884607"/>
                <a:gd name="connsiteY5" fmla="*/ 715992 h 892866"/>
                <a:gd name="connsiteX0" fmla="*/ 0 w 884607"/>
                <a:gd name="connsiteY0" fmla="*/ 715992 h 892866"/>
                <a:gd name="connsiteX1" fmla="*/ 232913 w 884607"/>
                <a:gd name="connsiteY1" fmla="*/ 0 h 892866"/>
                <a:gd name="connsiteX2" fmla="*/ 802257 w 884607"/>
                <a:gd name="connsiteY2" fmla="*/ 474453 h 892866"/>
                <a:gd name="connsiteX3" fmla="*/ 745370 w 884607"/>
                <a:gd name="connsiteY3" fmla="*/ 706280 h 892866"/>
                <a:gd name="connsiteX4" fmla="*/ 264125 w 884607"/>
                <a:gd name="connsiteY4" fmla="*/ 882591 h 892866"/>
                <a:gd name="connsiteX5" fmla="*/ 0 w 884607"/>
                <a:gd name="connsiteY5" fmla="*/ 715992 h 8928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84607" h="892866">
                  <a:moveTo>
                    <a:pt x="0" y="715992"/>
                  </a:moveTo>
                  <a:cubicBezTo>
                    <a:pt x="198409" y="468701"/>
                    <a:pt x="207034" y="350807"/>
                    <a:pt x="232913" y="0"/>
                  </a:cubicBezTo>
                  <a:cubicBezTo>
                    <a:pt x="454325" y="373812"/>
                    <a:pt x="596660" y="333556"/>
                    <a:pt x="802257" y="474453"/>
                  </a:cubicBezTo>
                  <a:cubicBezTo>
                    <a:pt x="884607" y="585504"/>
                    <a:pt x="835059" y="638257"/>
                    <a:pt x="745370" y="706280"/>
                  </a:cubicBezTo>
                  <a:cubicBezTo>
                    <a:pt x="655681" y="774303"/>
                    <a:pt x="395123" y="892866"/>
                    <a:pt x="264125" y="882591"/>
                  </a:cubicBezTo>
                  <a:cubicBezTo>
                    <a:pt x="133127" y="872316"/>
                    <a:pt x="8402" y="857898"/>
                    <a:pt x="0" y="715992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5757"/>
                </a:gs>
                <a:gs pos="100000">
                  <a:srgbClr val="FFA7A7"/>
                </a:gs>
              </a:gsLst>
              <a:lin ang="16200000" scaled="1"/>
              <a:tileRect/>
            </a:gradFill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1601317">
              <a:off x="2264067" y="4896393"/>
              <a:ext cx="479056" cy="483530"/>
            </a:xfrm>
            <a:custGeom>
              <a:avLst/>
              <a:gdLst>
                <a:gd name="connsiteX0" fmla="*/ 0 w 981974"/>
                <a:gd name="connsiteY0" fmla="*/ 816634 h 816634"/>
                <a:gd name="connsiteX1" fmla="*/ 345056 w 981974"/>
                <a:gd name="connsiteY1" fmla="*/ 48883 h 816634"/>
                <a:gd name="connsiteX2" fmla="*/ 914400 w 981974"/>
                <a:gd name="connsiteY2" fmla="*/ 523336 h 816634"/>
                <a:gd name="connsiteX3" fmla="*/ 750498 w 981974"/>
                <a:gd name="connsiteY3" fmla="*/ 635480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112144 w 1026544"/>
                <a:gd name="connsiteY0" fmla="*/ 767751 h 767751"/>
                <a:gd name="connsiteX1" fmla="*/ 0 w 1026544"/>
                <a:gd name="connsiteY1" fmla="*/ 483080 h 767751"/>
                <a:gd name="connsiteX2" fmla="*/ 457200 w 1026544"/>
                <a:gd name="connsiteY2" fmla="*/ 0 h 767751"/>
                <a:gd name="connsiteX3" fmla="*/ 1026544 w 1026544"/>
                <a:gd name="connsiteY3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99612"/>
                <a:gd name="connsiteY0" fmla="*/ 715992 h 715992"/>
                <a:gd name="connsiteX1" fmla="*/ 232913 w 899612"/>
                <a:gd name="connsiteY1" fmla="*/ 0 h 715992"/>
                <a:gd name="connsiteX2" fmla="*/ 802257 w 899612"/>
                <a:gd name="connsiteY2" fmla="*/ 474453 h 715992"/>
                <a:gd name="connsiteX3" fmla="*/ 817043 w 899612"/>
                <a:gd name="connsiteY3" fmla="*/ 485341 h 715992"/>
                <a:gd name="connsiteX0" fmla="*/ 0 w 899612"/>
                <a:gd name="connsiteY0" fmla="*/ 715992 h 715992"/>
                <a:gd name="connsiteX1" fmla="*/ 232913 w 899612"/>
                <a:gd name="connsiteY1" fmla="*/ 0 h 715992"/>
                <a:gd name="connsiteX2" fmla="*/ 802257 w 899612"/>
                <a:gd name="connsiteY2" fmla="*/ 474453 h 715992"/>
                <a:gd name="connsiteX3" fmla="*/ 681062 w 899612"/>
                <a:gd name="connsiteY3" fmla="*/ 659482 h 715992"/>
                <a:gd name="connsiteX0" fmla="*/ 0 w 899612"/>
                <a:gd name="connsiteY0" fmla="*/ 715992 h 775294"/>
                <a:gd name="connsiteX1" fmla="*/ 232913 w 899612"/>
                <a:gd name="connsiteY1" fmla="*/ 0 h 775294"/>
                <a:gd name="connsiteX2" fmla="*/ 802257 w 899612"/>
                <a:gd name="connsiteY2" fmla="*/ 474453 h 775294"/>
                <a:gd name="connsiteX3" fmla="*/ 566698 w 899612"/>
                <a:gd name="connsiteY3" fmla="*/ 775294 h 775294"/>
                <a:gd name="connsiteX0" fmla="*/ 0 w 884607"/>
                <a:gd name="connsiteY0" fmla="*/ 715992 h 775294"/>
                <a:gd name="connsiteX1" fmla="*/ 232913 w 884607"/>
                <a:gd name="connsiteY1" fmla="*/ 0 h 775294"/>
                <a:gd name="connsiteX2" fmla="*/ 802257 w 884607"/>
                <a:gd name="connsiteY2" fmla="*/ 474453 h 775294"/>
                <a:gd name="connsiteX3" fmla="*/ 745370 w 884607"/>
                <a:gd name="connsiteY3" fmla="*/ 706280 h 775294"/>
                <a:gd name="connsiteX4" fmla="*/ 566698 w 884607"/>
                <a:gd name="connsiteY4" fmla="*/ 775294 h 775294"/>
                <a:gd name="connsiteX0" fmla="*/ 0 w 884607"/>
                <a:gd name="connsiteY0" fmla="*/ 715992 h 851435"/>
                <a:gd name="connsiteX1" fmla="*/ 232913 w 884607"/>
                <a:gd name="connsiteY1" fmla="*/ 0 h 851435"/>
                <a:gd name="connsiteX2" fmla="*/ 802257 w 884607"/>
                <a:gd name="connsiteY2" fmla="*/ 474453 h 851435"/>
                <a:gd name="connsiteX3" fmla="*/ 745370 w 884607"/>
                <a:gd name="connsiteY3" fmla="*/ 706280 h 851435"/>
                <a:gd name="connsiteX4" fmla="*/ 283325 w 884607"/>
                <a:gd name="connsiteY4" fmla="*/ 851435 h 851435"/>
                <a:gd name="connsiteX0" fmla="*/ 0 w 884607"/>
                <a:gd name="connsiteY0" fmla="*/ 715992 h 851435"/>
                <a:gd name="connsiteX1" fmla="*/ 232913 w 884607"/>
                <a:gd name="connsiteY1" fmla="*/ 0 h 851435"/>
                <a:gd name="connsiteX2" fmla="*/ 802257 w 884607"/>
                <a:gd name="connsiteY2" fmla="*/ 474453 h 851435"/>
                <a:gd name="connsiteX3" fmla="*/ 745370 w 884607"/>
                <a:gd name="connsiteY3" fmla="*/ 706280 h 851435"/>
                <a:gd name="connsiteX4" fmla="*/ 283325 w 884607"/>
                <a:gd name="connsiteY4" fmla="*/ 851435 h 851435"/>
                <a:gd name="connsiteX5" fmla="*/ 0 w 884607"/>
                <a:gd name="connsiteY5" fmla="*/ 715992 h 851435"/>
                <a:gd name="connsiteX0" fmla="*/ 0 w 884607"/>
                <a:gd name="connsiteY0" fmla="*/ 715992 h 851435"/>
                <a:gd name="connsiteX1" fmla="*/ 232913 w 884607"/>
                <a:gd name="connsiteY1" fmla="*/ 0 h 851435"/>
                <a:gd name="connsiteX2" fmla="*/ 802257 w 884607"/>
                <a:gd name="connsiteY2" fmla="*/ 474453 h 851435"/>
                <a:gd name="connsiteX3" fmla="*/ 745370 w 884607"/>
                <a:gd name="connsiteY3" fmla="*/ 706280 h 851435"/>
                <a:gd name="connsiteX4" fmla="*/ 283325 w 884607"/>
                <a:gd name="connsiteY4" fmla="*/ 851435 h 851435"/>
                <a:gd name="connsiteX5" fmla="*/ 0 w 884607"/>
                <a:gd name="connsiteY5" fmla="*/ 715992 h 851435"/>
                <a:gd name="connsiteX0" fmla="*/ 0 w 884607"/>
                <a:gd name="connsiteY0" fmla="*/ 715992 h 869599"/>
                <a:gd name="connsiteX1" fmla="*/ 232913 w 884607"/>
                <a:gd name="connsiteY1" fmla="*/ 0 h 869599"/>
                <a:gd name="connsiteX2" fmla="*/ 802257 w 884607"/>
                <a:gd name="connsiteY2" fmla="*/ 474453 h 869599"/>
                <a:gd name="connsiteX3" fmla="*/ 745370 w 884607"/>
                <a:gd name="connsiteY3" fmla="*/ 706280 h 869599"/>
                <a:gd name="connsiteX4" fmla="*/ 283325 w 884607"/>
                <a:gd name="connsiteY4" fmla="*/ 851435 h 869599"/>
                <a:gd name="connsiteX5" fmla="*/ 0 w 884607"/>
                <a:gd name="connsiteY5" fmla="*/ 715992 h 869599"/>
                <a:gd name="connsiteX0" fmla="*/ 0 w 884607"/>
                <a:gd name="connsiteY0" fmla="*/ 715992 h 876724"/>
                <a:gd name="connsiteX1" fmla="*/ 232913 w 884607"/>
                <a:gd name="connsiteY1" fmla="*/ 0 h 876724"/>
                <a:gd name="connsiteX2" fmla="*/ 802257 w 884607"/>
                <a:gd name="connsiteY2" fmla="*/ 474453 h 876724"/>
                <a:gd name="connsiteX3" fmla="*/ 745370 w 884607"/>
                <a:gd name="connsiteY3" fmla="*/ 706280 h 876724"/>
                <a:gd name="connsiteX4" fmla="*/ 178622 w 884607"/>
                <a:gd name="connsiteY4" fmla="*/ 858560 h 876724"/>
                <a:gd name="connsiteX5" fmla="*/ 0 w 884607"/>
                <a:gd name="connsiteY5" fmla="*/ 715992 h 876724"/>
                <a:gd name="connsiteX0" fmla="*/ 0 w 884607"/>
                <a:gd name="connsiteY0" fmla="*/ 715992 h 882280"/>
                <a:gd name="connsiteX1" fmla="*/ 232913 w 884607"/>
                <a:gd name="connsiteY1" fmla="*/ 0 h 882280"/>
                <a:gd name="connsiteX2" fmla="*/ 802257 w 884607"/>
                <a:gd name="connsiteY2" fmla="*/ 474453 h 882280"/>
                <a:gd name="connsiteX3" fmla="*/ 745370 w 884607"/>
                <a:gd name="connsiteY3" fmla="*/ 706280 h 882280"/>
                <a:gd name="connsiteX4" fmla="*/ 178622 w 884607"/>
                <a:gd name="connsiteY4" fmla="*/ 858560 h 882280"/>
                <a:gd name="connsiteX5" fmla="*/ 0 w 884607"/>
                <a:gd name="connsiteY5" fmla="*/ 715992 h 882280"/>
                <a:gd name="connsiteX0" fmla="*/ 0 w 884607"/>
                <a:gd name="connsiteY0" fmla="*/ 715992 h 891518"/>
                <a:gd name="connsiteX1" fmla="*/ 232913 w 884607"/>
                <a:gd name="connsiteY1" fmla="*/ 0 h 891518"/>
                <a:gd name="connsiteX2" fmla="*/ 802257 w 884607"/>
                <a:gd name="connsiteY2" fmla="*/ 474453 h 891518"/>
                <a:gd name="connsiteX3" fmla="*/ 745370 w 884607"/>
                <a:gd name="connsiteY3" fmla="*/ 706280 h 891518"/>
                <a:gd name="connsiteX4" fmla="*/ 251746 w 884607"/>
                <a:gd name="connsiteY4" fmla="*/ 867798 h 891518"/>
                <a:gd name="connsiteX5" fmla="*/ 0 w 884607"/>
                <a:gd name="connsiteY5" fmla="*/ 715992 h 891518"/>
                <a:gd name="connsiteX0" fmla="*/ 0 w 884607"/>
                <a:gd name="connsiteY0" fmla="*/ 715992 h 886385"/>
                <a:gd name="connsiteX1" fmla="*/ 232913 w 884607"/>
                <a:gd name="connsiteY1" fmla="*/ 0 h 886385"/>
                <a:gd name="connsiteX2" fmla="*/ 802257 w 884607"/>
                <a:gd name="connsiteY2" fmla="*/ 474453 h 886385"/>
                <a:gd name="connsiteX3" fmla="*/ 745370 w 884607"/>
                <a:gd name="connsiteY3" fmla="*/ 706280 h 886385"/>
                <a:gd name="connsiteX4" fmla="*/ 348056 w 884607"/>
                <a:gd name="connsiteY4" fmla="*/ 862665 h 886385"/>
                <a:gd name="connsiteX5" fmla="*/ 0 w 884607"/>
                <a:gd name="connsiteY5" fmla="*/ 715992 h 886385"/>
                <a:gd name="connsiteX0" fmla="*/ 0 w 884607"/>
                <a:gd name="connsiteY0" fmla="*/ 715992 h 886385"/>
                <a:gd name="connsiteX1" fmla="*/ 232913 w 884607"/>
                <a:gd name="connsiteY1" fmla="*/ 0 h 886385"/>
                <a:gd name="connsiteX2" fmla="*/ 802257 w 884607"/>
                <a:gd name="connsiteY2" fmla="*/ 474453 h 886385"/>
                <a:gd name="connsiteX3" fmla="*/ 745370 w 884607"/>
                <a:gd name="connsiteY3" fmla="*/ 706280 h 886385"/>
                <a:gd name="connsiteX4" fmla="*/ 348056 w 884607"/>
                <a:gd name="connsiteY4" fmla="*/ 862665 h 886385"/>
                <a:gd name="connsiteX5" fmla="*/ 0 w 884607"/>
                <a:gd name="connsiteY5" fmla="*/ 715992 h 886385"/>
                <a:gd name="connsiteX0" fmla="*/ 0 w 884607"/>
                <a:gd name="connsiteY0" fmla="*/ 715992 h 862665"/>
                <a:gd name="connsiteX1" fmla="*/ 232913 w 884607"/>
                <a:gd name="connsiteY1" fmla="*/ 0 h 862665"/>
                <a:gd name="connsiteX2" fmla="*/ 802257 w 884607"/>
                <a:gd name="connsiteY2" fmla="*/ 474453 h 862665"/>
                <a:gd name="connsiteX3" fmla="*/ 745370 w 884607"/>
                <a:gd name="connsiteY3" fmla="*/ 706280 h 862665"/>
                <a:gd name="connsiteX4" fmla="*/ 348056 w 884607"/>
                <a:gd name="connsiteY4" fmla="*/ 862665 h 862665"/>
                <a:gd name="connsiteX5" fmla="*/ 0 w 884607"/>
                <a:gd name="connsiteY5" fmla="*/ 715992 h 862665"/>
                <a:gd name="connsiteX0" fmla="*/ 0 w 884607"/>
                <a:gd name="connsiteY0" fmla="*/ 715992 h 882591"/>
                <a:gd name="connsiteX1" fmla="*/ 232913 w 884607"/>
                <a:gd name="connsiteY1" fmla="*/ 0 h 882591"/>
                <a:gd name="connsiteX2" fmla="*/ 802257 w 884607"/>
                <a:gd name="connsiteY2" fmla="*/ 474453 h 882591"/>
                <a:gd name="connsiteX3" fmla="*/ 745370 w 884607"/>
                <a:gd name="connsiteY3" fmla="*/ 706280 h 882591"/>
                <a:gd name="connsiteX4" fmla="*/ 264125 w 884607"/>
                <a:gd name="connsiteY4" fmla="*/ 882591 h 882591"/>
                <a:gd name="connsiteX5" fmla="*/ 0 w 884607"/>
                <a:gd name="connsiteY5" fmla="*/ 715992 h 882591"/>
                <a:gd name="connsiteX0" fmla="*/ 0 w 884607"/>
                <a:gd name="connsiteY0" fmla="*/ 715992 h 892866"/>
                <a:gd name="connsiteX1" fmla="*/ 232913 w 884607"/>
                <a:gd name="connsiteY1" fmla="*/ 0 h 892866"/>
                <a:gd name="connsiteX2" fmla="*/ 802257 w 884607"/>
                <a:gd name="connsiteY2" fmla="*/ 474453 h 892866"/>
                <a:gd name="connsiteX3" fmla="*/ 745370 w 884607"/>
                <a:gd name="connsiteY3" fmla="*/ 706280 h 892866"/>
                <a:gd name="connsiteX4" fmla="*/ 264125 w 884607"/>
                <a:gd name="connsiteY4" fmla="*/ 882591 h 892866"/>
                <a:gd name="connsiteX5" fmla="*/ 0 w 884607"/>
                <a:gd name="connsiteY5" fmla="*/ 715992 h 892866"/>
                <a:gd name="connsiteX0" fmla="*/ 0 w 884607"/>
                <a:gd name="connsiteY0" fmla="*/ 715992 h 892866"/>
                <a:gd name="connsiteX1" fmla="*/ 232913 w 884607"/>
                <a:gd name="connsiteY1" fmla="*/ 0 h 892866"/>
                <a:gd name="connsiteX2" fmla="*/ 802257 w 884607"/>
                <a:gd name="connsiteY2" fmla="*/ 474453 h 892866"/>
                <a:gd name="connsiteX3" fmla="*/ 745370 w 884607"/>
                <a:gd name="connsiteY3" fmla="*/ 706280 h 892866"/>
                <a:gd name="connsiteX4" fmla="*/ 264125 w 884607"/>
                <a:gd name="connsiteY4" fmla="*/ 882591 h 892866"/>
                <a:gd name="connsiteX5" fmla="*/ 0 w 884607"/>
                <a:gd name="connsiteY5" fmla="*/ 715992 h 8928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84607" h="892866">
                  <a:moveTo>
                    <a:pt x="0" y="715992"/>
                  </a:moveTo>
                  <a:cubicBezTo>
                    <a:pt x="198409" y="468701"/>
                    <a:pt x="207034" y="350807"/>
                    <a:pt x="232913" y="0"/>
                  </a:cubicBezTo>
                  <a:cubicBezTo>
                    <a:pt x="454325" y="373812"/>
                    <a:pt x="596660" y="333556"/>
                    <a:pt x="802257" y="474453"/>
                  </a:cubicBezTo>
                  <a:cubicBezTo>
                    <a:pt x="884607" y="585504"/>
                    <a:pt x="835059" y="638257"/>
                    <a:pt x="745370" y="706280"/>
                  </a:cubicBezTo>
                  <a:cubicBezTo>
                    <a:pt x="655681" y="774303"/>
                    <a:pt x="395123" y="892866"/>
                    <a:pt x="264125" y="882591"/>
                  </a:cubicBezTo>
                  <a:cubicBezTo>
                    <a:pt x="133127" y="872316"/>
                    <a:pt x="8402" y="857898"/>
                    <a:pt x="0" y="715992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5757"/>
                </a:gs>
                <a:gs pos="100000">
                  <a:srgbClr val="FFA7A7"/>
                </a:gs>
              </a:gsLst>
              <a:lin ang="16200000" scaled="1"/>
              <a:tileRect/>
            </a:gradFill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>
              <a:off x="1510820" y="3685273"/>
              <a:ext cx="5421826" cy="1799992"/>
            </a:xfrm>
            <a:custGeom>
              <a:avLst/>
              <a:gdLst>
                <a:gd name="connsiteX0" fmla="*/ 11502 w 8150524"/>
                <a:gd name="connsiteY0" fmla="*/ 2690003 h 2920041"/>
                <a:gd name="connsiteX1" fmla="*/ 1547004 w 8150524"/>
                <a:gd name="connsiteY1" fmla="*/ 2198298 h 2920041"/>
                <a:gd name="connsiteX2" fmla="*/ 4367842 w 8150524"/>
                <a:gd name="connsiteY2" fmla="*/ 2060275 h 2920041"/>
                <a:gd name="connsiteX3" fmla="*/ 8120332 w 8150524"/>
                <a:gd name="connsiteY3" fmla="*/ 1171754 h 2920041"/>
                <a:gd name="connsiteX4" fmla="*/ 4548996 w 8150524"/>
                <a:gd name="connsiteY4" fmla="*/ 58947 h 2920041"/>
                <a:gd name="connsiteX5" fmla="*/ 1616015 w 8150524"/>
                <a:gd name="connsiteY5" fmla="*/ 818071 h 2920041"/>
                <a:gd name="connsiteX6" fmla="*/ 11502 w 8150524"/>
                <a:gd name="connsiteY6" fmla="*/ 2690003 h 2920041"/>
                <a:gd name="connsiteX0" fmla="*/ 11502 w 8150524"/>
                <a:gd name="connsiteY0" fmla="*/ 2690003 h 2920041"/>
                <a:gd name="connsiteX1" fmla="*/ 1547004 w 8150524"/>
                <a:gd name="connsiteY1" fmla="*/ 2198298 h 2920041"/>
                <a:gd name="connsiteX2" fmla="*/ 4367842 w 8150524"/>
                <a:gd name="connsiteY2" fmla="*/ 2060275 h 2920041"/>
                <a:gd name="connsiteX3" fmla="*/ 8120332 w 8150524"/>
                <a:gd name="connsiteY3" fmla="*/ 1171754 h 2920041"/>
                <a:gd name="connsiteX4" fmla="*/ 4548996 w 8150524"/>
                <a:gd name="connsiteY4" fmla="*/ 58947 h 2920041"/>
                <a:gd name="connsiteX5" fmla="*/ 1616015 w 8150524"/>
                <a:gd name="connsiteY5" fmla="*/ 818071 h 2920041"/>
                <a:gd name="connsiteX6" fmla="*/ 11502 w 8150524"/>
                <a:gd name="connsiteY6" fmla="*/ 2690003 h 2920041"/>
                <a:gd name="connsiteX0" fmla="*/ 11502 w 8120332"/>
                <a:gd name="connsiteY0" fmla="*/ 2690003 h 2920041"/>
                <a:gd name="connsiteX1" fmla="*/ 1547004 w 8120332"/>
                <a:gd name="connsiteY1" fmla="*/ 2198298 h 2920041"/>
                <a:gd name="connsiteX2" fmla="*/ 4367842 w 8120332"/>
                <a:gd name="connsiteY2" fmla="*/ 2060275 h 2920041"/>
                <a:gd name="connsiteX3" fmla="*/ 8120332 w 8120332"/>
                <a:gd name="connsiteY3" fmla="*/ 1171754 h 2920041"/>
                <a:gd name="connsiteX4" fmla="*/ 4548996 w 8120332"/>
                <a:gd name="connsiteY4" fmla="*/ 58947 h 2920041"/>
                <a:gd name="connsiteX5" fmla="*/ 1616015 w 8120332"/>
                <a:gd name="connsiteY5" fmla="*/ 818071 h 2920041"/>
                <a:gd name="connsiteX6" fmla="*/ 11502 w 8120332"/>
                <a:gd name="connsiteY6" fmla="*/ 2690003 h 2920041"/>
                <a:gd name="connsiteX0" fmla="*/ 11502 w 8120332"/>
                <a:gd name="connsiteY0" fmla="*/ 2690003 h 2920041"/>
                <a:gd name="connsiteX1" fmla="*/ 1547004 w 8120332"/>
                <a:gd name="connsiteY1" fmla="*/ 2198298 h 2920041"/>
                <a:gd name="connsiteX2" fmla="*/ 4367842 w 8120332"/>
                <a:gd name="connsiteY2" fmla="*/ 2060275 h 2920041"/>
                <a:gd name="connsiteX3" fmla="*/ 8120332 w 8120332"/>
                <a:gd name="connsiteY3" fmla="*/ 1171754 h 2920041"/>
                <a:gd name="connsiteX4" fmla="*/ 4548996 w 8120332"/>
                <a:gd name="connsiteY4" fmla="*/ 58947 h 2920041"/>
                <a:gd name="connsiteX5" fmla="*/ 1616015 w 8120332"/>
                <a:gd name="connsiteY5" fmla="*/ 818071 h 2920041"/>
                <a:gd name="connsiteX6" fmla="*/ 11502 w 8120332"/>
                <a:gd name="connsiteY6" fmla="*/ 2690003 h 2920041"/>
                <a:gd name="connsiteX0" fmla="*/ 11502 w 8120332"/>
                <a:gd name="connsiteY0" fmla="*/ 2690003 h 2920041"/>
                <a:gd name="connsiteX1" fmla="*/ 1547004 w 8120332"/>
                <a:gd name="connsiteY1" fmla="*/ 2198298 h 2920041"/>
                <a:gd name="connsiteX2" fmla="*/ 4367842 w 8120332"/>
                <a:gd name="connsiteY2" fmla="*/ 2060275 h 2920041"/>
                <a:gd name="connsiteX3" fmla="*/ 8120332 w 8120332"/>
                <a:gd name="connsiteY3" fmla="*/ 1171754 h 2920041"/>
                <a:gd name="connsiteX4" fmla="*/ 4548996 w 8120332"/>
                <a:gd name="connsiteY4" fmla="*/ 58947 h 2920041"/>
                <a:gd name="connsiteX5" fmla="*/ 1616015 w 8120332"/>
                <a:gd name="connsiteY5" fmla="*/ 818071 h 2920041"/>
                <a:gd name="connsiteX6" fmla="*/ 11502 w 8120332"/>
                <a:gd name="connsiteY6" fmla="*/ 2690003 h 2920041"/>
                <a:gd name="connsiteX0" fmla="*/ 0 w 8108830"/>
                <a:gd name="connsiteY0" fmla="*/ 2690003 h 2690003"/>
                <a:gd name="connsiteX1" fmla="*/ 1535502 w 8108830"/>
                <a:gd name="connsiteY1" fmla="*/ 2198298 h 2690003"/>
                <a:gd name="connsiteX2" fmla="*/ 4356340 w 8108830"/>
                <a:gd name="connsiteY2" fmla="*/ 2060275 h 2690003"/>
                <a:gd name="connsiteX3" fmla="*/ 8108830 w 8108830"/>
                <a:gd name="connsiteY3" fmla="*/ 1171754 h 2690003"/>
                <a:gd name="connsiteX4" fmla="*/ 4537494 w 8108830"/>
                <a:gd name="connsiteY4" fmla="*/ 58947 h 2690003"/>
                <a:gd name="connsiteX5" fmla="*/ 1604513 w 8108830"/>
                <a:gd name="connsiteY5" fmla="*/ 818071 h 2690003"/>
                <a:gd name="connsiteX6" fmla="*/ 0 w 8108830"/>
                <a:gd name="connsiteY6" fmla="*/ 2690003 h 2690003"/>
                <a:gd name="connsiteX0" fmla="*/ 0 w 8108830"/>
                <a:gd name="connsiteY0" fmla="*/ 2690003 h 2690003"/>
                <a:gd name="connsiteX1" fmla="*/ 1535502 w 8108830"/>
                <a:gd name="connsiteY1" fmla="*/ 2198298 h 2690003"/>
                <a:gd name="connsiteX2" fmla="*/ 4356340 w 8108830"/>
                <a:gd name="connsiteY2" fmla="*/ 2060275 h 2690003"/>
                <a:gd name="connsiteX3" fmla="*/ 8108830 w 8108830"/>
                <a:gd name="connsiteY3" fmla="*/ 1171754 h 2690003"/>
                <a:gd name="connsiteX4" fmla="*/ 4537494 w 8108830"/>
                <a:gd name="connsiteY4" fmla="*/ 58947 h 2690003"/>
                <a:gd name="connsiteX5" fmla="*/ 1604513 w 8108830"/>
                <a:gd name="connsiteY5" fmla="*/ 818071 h 2690003"/>
                <a:gd name="connsiteX6" fmla="*/ 0 w 8108830"/>
                <a:gd name="connsiteY6" fmla="*/ 2690003 h 2690003"/>
                <a:gd name="connsiteX0" fmla="*/ 0 w 8108830"/>
                <a:gd name="connsiteY0" fmla="*/ 2697412 h 2697412"/>
                <a:gd name="connsiteX1" fmla="*/ 1535502 w 8108830"/>
                <a:gd name="connsiteY1" fmla="*/ 2205707 h 2697412"/>
                <a:gd name="connsiteX2" fmla="*/ 4356340 w 8108830"/>
                <a:gd name="connsiteY2" fmla="*/ 2067684 h 2697412"/>
                <a:gd name="connsiteX3" fmla="*/ 8108830 w 8108830"/>
                <a:gd name="connsiteY3" fmla="*/ 1179163 h 2697412"/>
                <a:gd name="connsiteX4" fmla="*/ 4537494 w 8108830"/>
                <a:gd name="connsiteY4" fmla="*/ 66356 h 2697412"/>
                <a:gd name="connsiteX5" fmla="*/ 1680713 w 8108830"/>
                <a:gd name="connsiteY5" fmla="*/ 781030 h 2697412"/>
                <a:gd name="connsiteX6" fmla="*/ 0 w 8108830"/>
                <a:gd name="connsiteY6" fmla="*/ 2697412 h 2697412"/>
                <a:gd name="connsiteX0" fmla="*/ 0 w 8108830"/>
                <a:gd name="connsiteY0" fmla="*/ 2697412 h 2697412"/>
                <a:gd name="connsiteX1" fmla="*/ 1535502 w 8108830"/>
                <a:gd name="connsiteY1" fmla="*/ 2205707 h 2697412"/>
                <a:gd name="connsiteX2" fmla="*/ 4356340 w 8108830"/>
                <a:gd name="connsiteY2" fmla="*/ 2067684 h 2697412"/>
                <a:gd name="connsiteX3" fmla="*/ 8108830 w 8108830"/>
                <a:gd name="connsiteY3" fmla="*/ 1179163 h 2697412"/>
                <a:gd name="connsiteX4" fmla="*/ 4537494 w 8108830"/>
                <a:gd name="connsiteY4" fmla="*/ 66356 h 2697412"/>
                <a:gd name="connsiteX5" fmla="*/ 1680713 w 8108830"/>
                <a:gd name="connsiteY5" fmla="*/ 781030 h 2697412"/>
                <a:gd name="connsiteX6" fmla="*/ 0 w 8108830"/>
                <a:gd name="connsiteY6" fmla="*/ 2697412 h 2697412"/>
                <a:gd name="connsiteX0" fmla="*/ 0 w 8108830"/>
                <a:gd name="connsiteY0" fmla="*/ 2697412 h 2697412"/>
                <a:gd name="connsiteX1" fmla="*/ 1535502 w 8108830"/>
                <a:gd name="connsiteY1" fmla="*/ 2205707 h 2697412"/>
                <a:gd name="connsiteX2" fmla="*/ 4356340 w 8108830"/>
                <a:gd name="connsiteY2" fmla="*/ 2067684 h 2697412"/>
                <a:gd name="connsiteX3" fmla="*/ 8108830 w 8108830"/>
                <a:gd name="connsiteY3" fmla="*/ 1179163 h 2697412"/>
                <a:gd name="connsiteX4" fmla="*/ 4537494 w 8108830"/>
                <a:gd name="connsiteY4" fmla="*/ 66356 h 2697412"/>
                <a:gd name="connsiteX5" fmla="*/ 1680713 w 8108830"/>
                <a:gd name="connsiteY5" fmla="*/ 781030 h 2697412"/>
                <a:gd name="connsiteX6" fmla="*/ 0 w 8108830"/>
                <a:gd name="connsiteY6" fmla="*/ 2697412 h 2697412"/>
                <a:gd name="connsiteX0" fmla="*/ 0 w 8108830"/>
                <a:gd name="connsiteY0" fmla="*/ 2697412 h 2697412"/>
                <a:gd name="connsiteX1" fmla="*/ 1535502 w 8108830"/>
                <a:gd name="connsiteY1" fmla="*/ 2205707 h 2697412"/>
                <a:gd name="connsiteX2" fmla="*/ 4356340 w 8108830"/>
                <a:gd name="connsiteY2" fmla="*/ 2067684 h 2697412"/>
                <a:gd name="connsiteX3" fmla="*/ 8108830 w 8108830"/>
                <a:gd name="connsiteY3" fmla="*/ 1179163 h 2697412"/>
                <a:gd name="connsiteX4" fmla="*/ 4537494 w 8108830"/>
                <a:gd name="connsiteY4" fmla="*/ 66356 h 2697412"/>
                <a:gd name="connsiteX5" fmla="*/ 1680713 w 8108830"/>
                <a:gd name="connsiteY5" fmla="*/ 781030 h 2697412"/>
                <a:gd name="connsiteX6" fmla="*/ 0 w 8108830"/>
                <a:gd name="connsiteY6" fmla="*/ 2697412 h 2697412"/>
                <a:gd name="connsiteX0" fmla="*/ 0 w 8108830"/>
                <a:gd name="connsiteY0" fmla="*/ 2697412 h 2697412"/>
                <a:gd name="connsiteX1" fmla="*/ 1535502 w 8108830"/>
                <a:gd name="connsiteY1" fmla="*/ 2205707 h 2697412"/>
                <a:gd name="connsiteX2" fmla="*/ 4356340 w 8108830"/>
                <a:gd name="connsiteY2" fmla="*/ 2067684 h 2697412"/>
                <a:gd name="connsiteX3" fmla="*/ 8108830 w 8108830"/>
                <a:gd name="connsiteY3" fmla="*/ 1179163 h 2697412"/>
                <a:gd name="connsiteX4" fmla="*/ 4537494 w 8108830"/>
                <a:gd name="connsiteY4" fmla="*/ 66356 h 2697412"/>
                <a:gd name="connsiteX5" fmla="*/ 1680713 w 8108830"/>
                <a:gd name="connsiteY5" fmla="*/ 781030 h 2697412"/>
                <a:gd name="connsiteX6" fmla="*/ 0 w 8108830"/>
                <a:gd name="connsiteY6" fmla="*/ 2697412 h 2697412"/>
                <a:gd name="connsiteX0" fmla="*/ 0 w 8108830"/>
                <a:gd name="connsiteY0" fmla="*/ 2697412 h 2697412"/>
                <a:gd name="connsiteX1" fmla="*/ 1535502 w 8108830"/>
                <a:gd name="connsiteY1" fmla="*/ 2205707 h 2697412"/>
                <a:gd name="connsiteX2" fmla="*/ 4356340 w 8108830"/>
                <a:gd name="connsiteY2" fmla="*/ 2067684 h 2697412"/>
                <a:gd name="connsiteX3" fmla="*/ 8108830 w 8108830"/>
                <a:gd name="connsiteY3" fmla="*/ 1179163 h 2697412"/>
                <a:gd name="connsiteX4" fmla="*/ 4537494 w 8108830"/>
                <a:gd name="connsiteY4" fmla="*/ 66356 h 2697412"/>
                <a:gd name="connsiteX5" fmla="*/ 1680713 w 8108830"/>
                <a:gd name="connsiteY5" fmla="*/ 781030 h 2697412"/>
                <a:gd name="connsiteX6" fmla="*/ 0 w 8108830"/>
                <a:gd name="connsiteY6" fmla="*/ 2697412 h 2697412"/>
                <a:gd name="connsiteX0" fmla="*/ 0 w 8108830"/>
                <a:gd name="connsiteY0" fmla="*/ 2697412 h 2697412"/>
                <a:gd name="connsiteX1" fmla="*/ 1535502 w 8108830"/>
                <a:gd name="connsiteY1" fmla="*/ 2205707 h 2697412"/>
                <a:gd name="connsiteX2" fmla="*/ 4356340 w 8108830"/>
                <a:gd name="connsiteY2" fmla="*/ 2067684 h 2697412"/>
                <a:gd name="connsiteX3" fmla="*/ 8108830 w 8108830"/>
                <a:gd name="connsiteY3" fmla="*/ 1179163 h 2697412"/>
                <a:gd name="connsiteX4" fmla="*/ 4537494 w 8108830"/>
                <a:gd name="connsiteY4" fmla="*/ 66356 h 2697412"/>
                <a:gd name="connsiteX5" fmla="*/ 1680713 w 8108830"/>
                <a:gd name="connsiteY5" fmla="*/ 781030 h 2697412"/>
                <a:gd name="connsiteX6" fmla="*/ 0 w 8108830"/>
                <a:gd name="connsiteY6" fmla="*/ 2697412 h 2697412"/>
                <a:gd name="connsiteX0" fmla="*/ 0 w 8108830"/>
                <a:gd name="connsiteY0" fmla="*/ 2773612 h 2773612"/>
                <a:gd name="connsiteX1" fmla="*/ 1535502 w 8108830"/>
                <a:gd name="connsiteY1" fmla="*/ 2281907 h 2773612"/>
                <a:gd name="connsiteX2" fmla="*/ 4356340 w 8108830"/>
                <a:gd name="connsiteY2" fmla="*/ 2143884 h 2773612"/>
                <a:gd name="connsiteX3" fmla="*/ 8108830 w 8108830"/>
                <a:gd name="connsiteY3" fmla="*/ 1255363 h 2773612"/>
                <a:gd name="connsiteX4" fmla="*/ 4537494 w 8108830"/>
                <a:gd name="connsiteY4" fmla="*/ 142556 h 2773612"/>
                <a:gd name="connsiteX5" fmla="*/ 1680713 w 8108830"/>
                <a:gd name="connsiteY5" fmla="*/ 857230 h 2773612"/>
                <a:gd name="connsiteX6" fmla="*/ 0 w 8108830"/>
                <a:gd name="connsiteY6" fmla="*/ 2773612 h 2773612"/>
                <a:gd name="connsiteX0" fmla="*/ 0 w 8108830"/>
                <a:gd name="connsiteY0" fmla="*/ 2773612 h 2773612"/>
                <a:gd name="connsiteX1" fmla="*/ 1535502 w 8108830"/>
                <a:gd name="connsiteY1" fmla="*/ 2281907 h 2773612"/>
                <a:gd name="connsiteX2" fmla="*/ 4356340 w 8108830"/>
                <a:gd name="connsiteY2" fmla="*/ 2143884 h 2773612"/>
                <a:gd name="connsiteX3" fmla="*/ 8108830 w 8108830"/>
                <a:gd name="connsiteY3" fmla="*/ 1255363 h 2773612"/>
                <a:gd name="connsiteX4" fmla="*/ 4537494 w 8108830"/>
                <a:gd name="connsiteY4" fmla="*/ 142556 h 2773612"/>
                <a:gd name="connsiteX5" fmla="*/ 1680713 w 8108830"/>
                <a:gd name="connsiteY5" fmla="*/ 857230 h 2773612"/>
                <a:gd name="connsiteX6" fmla="*/ 0 w 8108830"/>
                <a:gd name="connsiteY6" fmla="*/ 2773612 h 2773612"/>
                <a:gd name="connsiteX0" fmla="*/ 0 w 8108830"/>
                <a:gd name="connsiteY0" fmla="*/ 2773612 h 2773612"/>
                <a:gd name="connsiteX1" fmla="*/ 1535502 w 8108830"/>
                <a:gd name="connsiteY1" fmla="*/ 2281907 h 2773612"/>
                <a:gd name="connsiteX2" fmla="*/ 5245340 w 8108830"/>
                <a:gd name="connsiteY2" fmla="*/ 1997834 h 2773612"/>
                <a:gd name="connsiteX3" fmla="*/ 8108830 w 8108830"/>
                <a:gd name="connsiteY3" fmla="*/ 1255363 h 2773612"/>
                <a:gd name="connsiteX4" fmla="*/ 4537494 w 8108830"/>
                <a:gd name="connsiteY4" fmla="*/ 142556 h 2773612"/>
                <a:gd name="connsiteX5" fmla="*/ 1680713 w 8108830"/>
                <a:gd name="connsiteY5" fmla="*/ 857230 h 2773612"/>
                <a:gd name="connsiteX6" fmla="*/ 0 w 8108830"/>
                <a:gd name="connsiteY6" fmla="*/ 2773612 h 2773612"/>
                <a:gd name="connsiteX0" fmla="*/ 0 w 8108830"/>
                <a:gd name="connsiteY0" fmla="*/ 2773612 h 2773612"/>
                <a:gd name="connsiteX1" fmla="*/ 1535502 w 8108830"/>
                <a:gd name="connsiteY1" fmla="*/ 2281907 h 2773612"/>
                <a:gd name="connsiteX2" fmla="*/ 5245340 w 8108830"/>
                <a:gd name="connsiteY2" fmla="*/ 1997834 h 2773612"/>
                <a:gd name="connsiteX3" fmla="*/ 8108830 w 8108830"/>
                <a:gd name="connsiteY3" fmla="*/ 1255363 h 2773612"/>
                <a:gd name="connsiteX4" fmla="*/ 4537494 w 8108830"/>
                <a:gd name="connsiteY4" fmla="*/ 142556 h 2773612"/>
                <a:gd name="connsiteX5" fmla="*/ 1680713 w 8108830"/>
                <a:gd name="connsiteY5" fmla="*/ 857230 h 2773612"/>
                <a:gd name="connsiteX6" fmla="*/ 0 w 8108830"/>
                <a:gd name="connsiteY6" fmla="*/ 2773612 h 2773612"/>
                <a:gd name="connsiteX0" fmla="*/ 0 w 8108830"/>
                <a:gd name="connsiteY0" fmla="*/ 2773612 h 2773612"/>
                <a:gd name="connsiteX1" fmla="*/ 1535502 w 8108830"/>
                <a:gd name="connsiteY1" fmla="*/ 2281907 h 2773612"/>
                <a:gd name="connsiteX2" fmla="*/ 5245340 w 8108830"/>
                <a:gd name="connsiteY2" fmla="*/ 1997834 h 2773612"/>
                <a:gd name="connsiteX3" fmla="*/ 8108830 w 8108830"/>
                <a:gd name="connsiteY3" fmla="*/ 1255363 h 2773612"/>
                <a:gd name="connsiteX4" fmla="*/ 4537494 w 8108830"/>
                <a:gd name="connsiteY4" fmla="*/ 142556 h 2773612"/>
                <a:gd name="connsiteX5" fmla="*/ 1680713 w 8108830"/>
                <a:gd name="connsiteY5" fmla="*/ 857230 h 2773612"/>
                <a:gd name="connsiteX6" fmla="*/ 0 w 8108830"/>
                <a:gd name="connsiteY6" fmla="*/ 2773612 h 2773612"/>
                <a:gd name="connsiteX0" fmla="*/ 0 w 8108830"/>
                <a:gd name="connsiteY0" fmla="*/ 2773612 h 2773612"/>
                <a:gd name="connsiteX1" fmla="*/ 1535502 w 8108830"/>
                <a:gd name="connsiteY1" fmla="*/ 2281907 h 2773612"/>
                <a:gd name="connsiteX2" fmla="*/ 4077299 w 8108830"/>
                <a:gd name="connsiteY2" fmla="*/ 2157782 h 2773612"/>
                <a:gd name="connsiteX3" fmla="*/ 5245340 w 8108830"/>
                <a:gd name="connsiteY3" fmla="*/ 1997834 h 2773612"/>
                <a:gd name="connsiteX4" fmla="*/ 8108830 w 8108830"/>
                <a:gd name="connsiteY4" fmla="*/ 1255363 h 2773612"/>
                <a:gd name="connsiteX5" fmla="*/ 4537494 w 8108830"/>
                <a:gd name="connsiteY5" fmla="*/ 142556 h 2773612"/>
                <a:gd name="connsiteX6" fmla="*/ 1680713 w 8108830"/>
                <a:gd name="connsiteY6" fmla="*/ 857230 h 2773612"/>
                <a:gd name="connsiteX7" fmla="*/ 0 w 8108830"/>
                <a:gd name="connsiteY7" fmla="*/ 2773612 h 2773612"/>
                <a:gd name="connsiteX0" fmla="*/ 0 w 8108830"/>
                <a:gd name="connsiteY0" fmla="*/ 2773612 h 2773612"/>
                <a:gd name="connsiteX1" fmla="*/ 1535502 w 8108830"/>
                <a:gd name="connsiteY1" fmla="*/ 2281907 h 2773612"/>
                <a:gd name="connsiteX2" fmla="*/ 4077299 w 8108830"/>
                <a:gd name="connsiteY2" fmla="*/ 2157782 h 2773612"/>
                <a:gd name="connsiteX3" fmla="*/ 5245340 w 8108830"/>
                <a:gd name="connsiteY3" fmla="*/ 1997834 h 2773612"/>
                <a:gd name="connsiteX4" fmla="*/ 8108830 w 8108830"/>
                <a:gd name="connsiteY4" fmla="*/ 1255363 h 2773612"/>
                <a:gd name="connsiteX5" fmla="*/ 4537494 w 8108830"/>
                <a:gd name="connsiteY5" fmla="*/ 142556 h 2773612"/>
                <a:gd name="connsiteX6" fmla="*/ 1680713 w 8108830"/>
                <a:gd name="connsiteY6" fmla="*/ 857230 h 2773612"/>
                <a:gd name="connsiteX7" fmla="*/ 0 w 8108830"/>
                <a:gd name="connsiteY7" fmla="*/ 2773612 h 2773612"/>
                <a:gd name="connsiteX0" fmla="*/ 0 w 8108830"/>
                <a:gd name="connsiteY0" fmla="*/ 2773612 h 2773612"/>
                <a:gd name="connsiteX1" fmla="*/ 1535502 w 8108830"/>
                <a:gd name="connsiteY1" fmla="*/ 2281907 h 2773612"/>
                <a:gd name="connsiteX2" fmla="*/ 4077299 w 8108830"/>
                <a:gd name="connsiteY2" fmla="*/ 2157782 h 2773612"/>
                <a:gd name="connsiteX3" fmla="*/ 5245340 w 8108830"/>
                <a:gd name="connsiteY3" fmla="*/ 1997834 h 2773612"/>
                <a:gd name="connsiteX4" fmla="*/ 8108830 w 8108830"/>
                <a:gd name="connsiteY4" fmla="*/ 1255363 h 2773612"/>
                <a:gd name="connsiteX5" fmla="*/ 4537494 w 8108830"/>
                <a:gd name="connsiteY5" fmla="*/ 142556 h 2773612"/>
                <a:gd name="connsiteX6" fmla="*/ 1680713 w 8108830"/>
                <a:gd name="connsiteY6" fmla="*/ 857230 h 2773612"/>
                <a:gd name="connsiteX7" fmla="*/ 0 w 8108830"/>
                <a:gd name="connsiteY7" fmla="*/ 2773612 h 2773612"/>
                <a:gd name="connsiteX0" fmla="*/ 0 w 8108830"/>
                <a:gd name="connsiteY0" fmla="*/ 2773612 h 2773612"/>
                <a:gd name="connsiteX1" fmla="*/ 1535502 w 8108830"/>
                <a:gd name="connsiteY1" fmla="*/ 2281907 h 2773612"/>
                <a:gd name="connsiteX2" fmla="*/ 4077299 w 8108830"/>
                <a:gd name="connsiteY2" fmla="*/ 2157782 h 2773612"/>
                <a:gd name="connsiteX3" fmla="*/ 5245340 w 8108830"/>
                <a:gd name="connsiteY3" fmla="*/ 1997834 h 2773612"/>
                <a:gd name="connsiteX4" fmla="*/ 8108830 w 8108830"/>
                <a:gd name="connsiteY4" fmla="*/ 1255363 h 2773612"/>
                <a:gd name="connsiteX5" fmla="*/ 4537494 w 8108830"/>
                <a:gd name="connsiteY5" fmla="*/ 142556 h 2773612"/>
                <a:gd name="connsiteX6" fmla="*/ 1680713 w 8108830"/>
                <a:gd name="connsiteY6" fmla="*/ 857230 h 2773612"/>
                <a:gd name="connsiteX7" fmla="*/ 0 w 8108830"/>
                <a:gd name="connsiteY7" fmla="*/ 2773612 h 2773612"/>
                <a:gd name="connsiteX0" fmla="*/ 0 w 8108830"/>
                <a:gd name="connsiteY0" fmla="*/ 2773612 h 2773612"/>
                <a:gd name="connsiteX1" fmla="*/ 1535502 w 8108830"/>
                <a:gd name="connsiteY1" fmla="*/ 2281907 h 2773612"/>
                <a:gd name="connsiteX2" fmla="*/ 4077299 w 8108830"/>
                <a:gd name="connsiteY2" fmla="*/ 2157782 h 2773612"/>
                <a:gd name="connsiteX3" fmla="*/ 5245340 w 8108830"/>
                <a:gd name="connsiteY3" fmla="*/ 1997834 h 2773612"/>
                <a:gd name="connsiteX4" fmla="*/ 8108830 w 8108830"/>
                <a:gd name="connsiteY4" fmla="*/ 1255363 h 2773612"/>
                <a:gd name="connsiteX5" fmla="*/ 4537494 w 8108830"/>
                <a:gd name="connsiteY5" fmla="*/ 142556 h 2773612"/>
                <a:gd name="connsiteX6" fmla="*/ 1680713 w 8108830"/>
                <a:gd name="connsiteY6" fmla="*/ 857230 h 2773612"/>
                <a:gd name="connsiteX7" fmla="*/ 0 w 8108830"/>
                <a:gd name="connsiteY7" fmla="*/ 2773612 h 2773612"/>
                <a:gd name="connsiteX0" fmla="*/ 0 w 8108830"/>
                <a:gd name="connsiteY0" fmla="*/ 2773612 h 2773612"/>
                <a:gd name="connsiteX1" fmla="*/ 1535502 w 8108830"/>
                <a:gd name="connsiteY1" fmla="*/ 2281907 h 2773612"/>
                <a:gd name="connsiteX2" fmla="*/ 4077299 w 8108830"/>
                <a:gd name="connsiteY2" fmla="*/ 2157782 h 2773612"/>
                <a:gd name="connsiteX3" fmla="*/ 5245340 w 8108830"/>
                <a:gd name="connsiteY3" fmla="*/ 1997834 h 2773612"/>
                <a:gd name="connsiteX4" fmla="*/ 8108830 w 8108830"/>
                <a:gd name="connsiteY4" fmla="*/ 1255363 h 2773612"/>
                <a:gd name="connsiteX5" fmla="*/ 4537494 w 8108830"/>
                <a:gd name="connsiteY5" fmla="*/ 142556 h 2773612"/>
                <a:gd name="connsiteX6" fmla="*/ 1680713 w 8108830"/>
                <a:gd name="connsiteY6" fmla="*/ 857230 h 2773612"/>
                <a:gd name="connsiteX7" fmla="*/ 0 w 8108830"/>
                <a:gd name="connsiteY7" fmla="*/ 2773612 h 2773612"/>
                <a:gd name="connsiteX0" fmla="*/ 0 w 8108830"/>
                <a:gd name="connsiteY0" fmla="*/ 2773612 h 2773612"/>
                <a:gd name="connsiteX1" fmla="*/ 1535502 w 8108830"/>
                <a:gd name="connsiteY1" fmla="*/ 2281907 h 2773612"/>
                <a:gd name="connsiteX2" fmla="*/ 4077299 w 8108830"/>
                <a:gd name="connsiteY2" fmla="*/ 2157782 h 2773612"/>
                <a:gd name="connsiteX3" fmla="*/ 5245340 w 8108830"/>
                <a:gd name="connsiteY3" fmla="*/ 1997834 h 2773612"/>
                <a:gd name="connsiteX4" fmla="*/ 8108830 w 8108830"/>
                <a:gd name="connsiteY4" fmla="*/ 1255363 h 2773612"/>
                <a:gd name="connsiteX5" fmla="*/ 4537494 w 8108830"/>
                <a:gd name="connsiteY5" fmla="*/ 142556 h 2773612"/>
                <a:gd name="connsiteX6" fmla="*/ 1680713 w 8108830"/>
                <a:gd name="connsiteY6" fmla="*/ 857230 h 2773612"/>
                <a:gd name="connsiteX7" fmla="*/ 0 w 8108830"/>
                <a:gd name="connsiteY7" fmla="*/ 2773612 h 2773612"/>
                <a:gd name="connsiteX0" fmla="*/ 0 w 8108830"/>
                <a:gd name="connsiteY0" fmla="*/ 2773612 h 2773612"/>
                <a:gd name="connsiteX1" fmla="*/ 1535502 w 8108830"/>
                <a:gd name="connsiteY1" fmla="*/ 2281907 h 2773612"/>
                <a:gd name="connsiteX2" fmla="*/ 4077299 w 8108830"/>
                <a:gd name="connsiteY2" fmla="*/ 2157782 h 2773612"/>
                <a:gd name="connsiteX3" fmla="*/ 5245340 w 8108830"/>
                <a:gd name="connsiteY3" fmla="*/ 1997834 h 2773612"/>
                <a:gd name="connsiteX4" fmla="*/ 8108830 w 8108830"/>
                <a:gd name="connsiteY4" fmla="*/ 1255363 h 2773612"/>
                <a:gd name="connsiteX5" fmla="*/ 4537494 w 8108830"/>
                <a:gd name="connsiteY5" fmla="*/ 142556 h 2773612"/>
                <a:gd name="connsiteX6" fmla="*/ 1680713 w 8108830"/>
                <a:gd name="connsiteY6" fmla="*/ 857230 h 2773612"/>
                <a:gd name="connsiteX7" fmla="*/ 0 w 8108830"/>
                <a:gd name="connsiteY7" fmla="*/ 2773612 h 2773612"/>
                <a:gd name="connsiteX0" fmla="*/ 0 w 8108830"/>
                <a:gd name="connsiteY0" fmla="*/ 2773612 h 2773612"/>
                <a:gd name="connsiteX1" fmla="*/ 1535502 w 8108830"/>
                <a:gd name="connsiteY1" fmla="*/ 2281907 h 2773612"/>
                <a:gd name="connsiteX2" fmla="*/ 4077299 w 8108830"/>
                <a:gd name="connsiteY2" fmla="*/ 2157782 h 2773612"/>
                <a:gd name="connsiteX3" fmla="*/ 5245340 w 8108830"/>
                <a:gd name="connsiteY3" fmla="*/ 1997834 h 2773612"/>
                <a:gd name="connsiteX4" fmla="*/ 8108830 w 8108830"/>
                <a:gd name="connsiteY4" fmla="*/ 1255363 h 2773612"/>
                <a:gd name="connsiteX5" fmla="*/ 4537494 w 8108830"/>
                <a:gd name="connsiteY5" fmla="*/ 142556 h 2773612"/>
                <a:gd name="connsiteX6" fmla="*/ 1680713 w 8108830"/>
                <a:gd name="connsiteY6" fmla="*/ 857230 h 2773612"/>
                <a:gd name="connsiteX7" fmla="*/ 0 w 8108830"/>
                <a:gd name="connsiteY7" fmla="*/ 2773612 h 2773612"/>
                <a:gd name="connsiteX0" fmla="*/ 0 w 8108830"/>
                <a:gd name="connsiteY0" fmla="*/ 2773612 h 2773612"/>
                <a:gd name="connsiteX1" fmla="*/ 1535502 w 8108830"/>
                <a:gd name="connsiteY1" fmla="*/ 2281907 h 2773612"/>
                <a:gd name="connsiteX2" fmla="*/ 4077299 w 8108830"/>
                <a:gd name="connsiteY2" fmla="*/ 2157782 h 2773612"/>
                <a:gd name="connsiteX3" fmla="*/ 5245340 w 8108830"/>
                <a:gd name="connsiteY3" fmla="*/ 1997834 h 2773612"/>
                <a:gd name="connsiteX4" fmla="*/ 8108830 w 8108830"/>
                <a:gd name="connsiteY4" fmla="*/ 1255363 h 2773612"/>
                <a:gd name="connsiteX5" fmla="*/ 4537494 w 8108830"/>
                <a:gd name="connsiteY5" fmla="*/ 142556 h 2773612"/>
                <a:gd name="connsiteX6" fmla="*/ 1680713 w 8108830"/>
                <a:gd name="connsiteY6" fmla="*/ 857230 h 2773612"/>
                <a:gd name="connsiteX7" fmla="*/ 0 w 8108830"/>
                <a:gd name="connsiteY7" fmla="*/ 2773612 h 2773612"/>
                <a:gd name="connsiteX0" fmla="*/ 0 w 8058030"/>
                <a:gd name="connsiteY0" fmla="*/ 2675186 h 2675186"/>
                <a:gd name="connsiteX1" fmla="*/ 1535502 w 8058030"/>
                <a:gd name="connsiteY1" fmla="*/ 2183481 h 2675186"/>
                <a:gd name="connsiteX2" fmla="*/ 4077299 w 8058030"/>
                <a:gd name="connsiteY2" fmla="*/ 2059356 h 2675186"/>
                <a:gd name="connsiteX3" fmla="*/ 5245340 w 8058030"/>
                <a:gd name="connsiteY3" fmla="*/ 1899408 h 2675186"/>
                <a:gd name="connsiteX4" fmla="*/ 8058030 w 8058030"/>
                <a:gd name="connsiteY4" fmla="*/ 1023587 h 2675186"/>
                <a:gd name="connsiteX5" fmla="*/ 4537494 w 8058030"/>
                <a:gd name="connsiteY5" fmla="*/ 44130 h 2675186"/>
                <a:gd name="connsiteX6" fmla="*/ 1680713 w 8058030"/>
                <a:gd name="connsiteY6" fmla="*/ 758804 h 2675186"/>
                <a:gd name="connsiteX7" fmla="*/ 0 w 8058030"/>
                <a:gd name="connsiteY7" fmla="*/ 2675186 h 26751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058030" h="2675186">
                  <a:moveTo>
                    <a:pt x="0" y="2675186"/>
                  </a:moveTo>
                  <a:cubicBezTo>
                    <a:pt x="528248" y="2498824"/>
                    <a:pt x="661279" y="2312777"/>
                    <a:pt x="1535502" y="2183481"/>
                  </a:cubicBezTo>
                  <a:cubicBezTo>
                    <a:pt x="2181185" y="2075551"/>
                    <a:pt x="3770143" y="2062251"/>
                    <a:pt x="4077299" y="2059356"/>
                  </a:cubicBezTo>
                  <a:cubicBezTo>
                    <a:pt x="4384455" y="2056461"/>
                    <a:pt x="4581885" y="2072036"/>
                    <a:pt x="5245340" y="1899408"/>
                  </a:cubicBezTo>
                  <a:cubicBezTo>
                    <a:pt x="5908795" y="1726780"/>
                    <a:pt x="7553386" y="1365769"/>
                    <a:pt x="8058030" y="1023587"/>
                  </a:cubicBezTo>
                  <a:cubicBezTo>
                    <a:pt x="7432615" y="733164"/>
                    <a:pt x="5600380" y="88261"/>
                    <a:pt x="4537494" y="44130"/>
                  </a:cubicBezTo>
                  <a:cubicBezTo>
                    <a:pt x="3474608" y="0"/>
                    <a:pt x="2381250" y="177120"/>
                    <a:pt x="1680713" y="758804"/>
                  </a:cubicBezTo>
                  <a:cubicBezTo>
                    <a:pt x="961126" y="1257938"/>
                    <a:pt x="405202" y="2026048"/>
                    <a:pt x="0" y="2675186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C40000">
                    <a:alpha val="66667"/>
                  </a:srgbClr>
                </a:gs>
                <a:gs pos="100000">
                  <a:srgbClr val="FF7D7D">
                    <a:alpha val="45000"/>
                  </a:srgbClr>
                </a:gs>
              </a:gsLst>
              <a:lin ang="0" scaled="1"/>
              <a:tileRect/>
            </a:gradFill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Freeform 59"/>
            <p:cNvSpPr/>
            <p:nvPr/>
          </p:nvSpPr>
          <p:spPr>
            <a:xfrm>
              <a:off x="2639683" y="3668020"/>
              <a:ext cx="802257" cy="715992"/>
            </a:xfrm>
            <a:custGeom>
              <a:avLst/>
              <a:gdLst>
                <a:gd name="connsiteX0" fmla="*/ 0 w 981974"/>
                <a:gd name="connsiteY0" fmla="*/ 816634 h 816634"/>
                <a:gd name="connsiteX1" fmla="*/ 345056 w 981974"/>
                <a:gd name="connsiteY1" fmla="*/ 48883 h 816634"/>
                <a:gd name="connsiteX2" fmla="*/ 914400 w 981974"/>
                <a:gd name="connsiteY2" fmla="*/ 523336 h 816634"/>
                <a:gd name="connsiteX3" fmla="*/ 750498 w 981974"/>
                <a:gd name="connsiteY3" fmla="*/ 635480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112144 w 1026544"/>
                <a:gd name="connsiteY0" fmla="*/ 767751 h 767751"/>
                <a:gd name="connsiteX1" fmla="*/ 0 w 1026544"/>
                <a:gd name="connsiteY1" fmla="*/ 483080 h 767751"/>
                <a:gd name="connsiteX2" fmla="*/ 457200 w 1026544"/>
                <a:gd name="connsiteY2" fmla="*/ 0 h 767751"/>
                <a:gd name="connsiteX3" fmla="*/ 1026544 w 1026544"/>
                <a:gd name="connsiteY3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2257" h="715992">
                  <a:moveTo>
                    <a:pt x="0" y="715992"/>
                  </a:moveTo>
                  <a:cubicBezTo>
                    <a:pt x="198409" y="468701"/>
                    <a:pt x="207034" y="350807"/>
                    <a:pt x="232913" y="0"/>
                  </a:cubicBezTo>
                  <a:cubicBezTo>
                    <a:pt x="454325" y="373812"/>
                    <a:pt x="596660" y="333556"/>
                    <a:pt x="802257" y="474453"/>
                  </a:cubicBezTo>
                </a:path>
              </a:pathLst>
            </a:custGeom>
            <a:gradFill flip="none" rotWithShape="1">
              <a:gsLst>
                <a:gs pos="0">
                  <a:srgbClr val="FF5757"/>
                </a:gs>
                <a:gs pos="100000">
                  <a:srgbClr val="FFA7A7"/>
                </a:gs>
              </a:gsLst>
              <a:lin ang="16200000" scaled="1"/>
              <a:tileRect/>
            </a:gradFill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Freeform 60"/>
            <p:cNvSpPr/>
            <p:nvPr/>
          </p:nvSpPr>
          <p:spPr>
            <a:xfrm>
              <a:off x="3597216" y="3898985"/>
              <a:ext cx="284672" cy="254062"/>
            </a:xfrm>
            <a:custGeom>
              <a:avLst/>
              <a:gdLst>
                <a:gd name="connsiteX0" fmla="*/ 0 w 981974"/>
                <a:gd name="connsiteY0" fmla="*/ 816634 h 816634"/>
                <a:gd name="connsiteX1" fmla="*/ 345056 w 981974"/>
                <a:gd name="connsiteY1" fmla="*/ 48883 h 816634"/>
                <a:gd name="connsiteX2" fmla="*/ 914400 w 981974"/>
                <a:gd name="connsiteY2" fmla="*/ 523336 h 816634"/>
                <a:gd name="connsiteX3" fmla="*/ 750498 w 981974"/>
                <a:gd name="connsiteY3" fmla="*/ 635480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112144 w 1026544"/>
                <a:gd name="connsiteY0" fmla="*/ 767751 h 767751"/>
                <a:gd name="connsiteX1" fmla="*/ 0 w 1026544"/>
                <a:gd name="connsiteY1" fmla="*/ 483080 h 767751"/>
                <a:gd name="connsiteX2" fmla="*/ 457200 w 1026544"/>
                <a:gd name="connsiteY2" fmla="*/ 0 h 767751"/>
                <a:gd name="connsiteX3" fmla="*/ 1026544 w 1026544"/>
                <a:gd name="connsiteY3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2257" h="715992">
                  <a:moveTo>
                    <a:pt x="0" y="715992"/>
                  </a:moveTo>
                  <a:cubicBezTo>
                    <a:pt x="198409" y="468701"/>
                    <a:pt x="207034" y="350807"/>
                    <a:pt x="232913" y="0"/>
                  </a:cubicBezTo>
                  <a:cubicBezTo>
                    <a:pt x="454325" y="373812"/>
                    <a:pt x="596660" y="333556"/>
                    <a:pt x="802257" y="474453"/>
                  </a:cubicBezTo>
                </a:path>
              </a:pathLst>
            </a:custGeom>
            <a:gradFill flip="none" rotWithShape="1">
              <a:gsLst>
                <a:gs pos="0">
                  <a:srgbClr val="FF5757"/>
                </a:gs>
                <a:gs pos="100000">
                  <a:srgbClr val="FFA7A7"/>
                </a:gs>
              </a:gsLst>
              <a:lin ang="16200000" scaled="1"/>
              <a:tileRect/>
            </a:gradFill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Freeform 61"/>
            <p:cNvSpPr/>
            <p:nvPr/>
          </p:nvSpPr>
          <p:spPr>
            <a:xfrm>
              <a:off x="2337759" y="4485581"/>
              <a:ext cx="284672" cy="254062"/>
            </a:xfrm>
            <a:custGeom>
              <a:avLst/>
              <a:gdLst>
                <a:gd name="connsiteX0" fmla="*/ 0 w 981974"/>
                <a:gd name="connsiteY0" fmla="*/ 816634 h 816634"/>
                <a:gd name="connsiteX1" fmla="*/ 345056 w 981974"/>
                <a:gd name="connsiteY1" fmla="*/ 48883 h 816634"/>
                <a:gd name="connsiteX2" fmla="*/ 914400 w 981974"/>
                <a:gd name="connsiteY2" fmla="*/ 523336 h 816634"/>
                <a:gd name="connsiteX3" fmla="*/ 750498 w 981974"/>
                <a:gd name="connsiteY3" fmla="*/ 635480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112144 w 1026544"/>
                <a:gd name="connsiteY0" fmla="*/ 767751 h 767751"/>
                <a:gd name="connsiteX1" fmla="*/ 0 w 1026544"/>
                <a:gd name="connsiteY1" fmla="*/ 483080 h 767751"/>
                <a:gd name="connsiteX2" fmla="*/ 457200 w 1026544"/>
                <a:gd name="connsiteY2" fmla="*/ 0 h 767751"/>
                <a:gd name="connsiteX3" fmla="*/ 1026544 w 1026544"/>
                <a:gd name="connsiteY3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2257" h="715992">
                  <a:moveTo>
                    <a:pt x="0" y="715992"/>
                  </a:moveTo>
                  <a:cubicBezTo>
                    <a:pt x="198409" y="468701"/>
                    <a:pt x="207034" y="350807"/>
                    <a:pt x="232913" y="0"/>
                  </a:cubicBezTo>
                  <a:cubicBezTo>
                    <a:pt x="454325" y="373812"/>
                    <a:pt x="596660" y="333556"/>
                    <a:pt x="802257" y="474453"/>
                  </a:cubicBezTo>
                </a:path>
              </a:pathLst>
            </a:custGeom>
            <a:gradFill flip="none" rotWithShape="1">
              <a:gsLst>
                <a:gs pos="0">
                  <a:srgbClr val="FF5757"/>
                </a:gs>
                <a:gs pos="100000">
                  <a:srgbClr val="FFA7A7"/>
                </a:gs>
              </a:gsLst>
              <a:lin ang="16200000" scaled="1"/>
              <a:tileRect/>
            </a:gradFill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>
              <a:off x="4442604" y="4038955"/>
              <a:ext cx="241540" cy="183101"/>
            </a:xfrm>
            <a:custGeom>
              <a:avLst/>
              <a:gdLst>
                <a:gd name="connsiteX0" fmla="*/ 0 w 981974"/>
                <a:gd name="connsiteY0" fmla="*/ 816634 h 816634"/>
                <a:gd name="connsiteX1" fmla="*/ 345056 w 981974"/>
                <a:gd name="connsiteY1" fmla="*/ 48883 h 816634"/>
                <a:gd name="connsiteX2" fmla="*/ 914400 w 981974"/>
                <a:gd name="connsiteY2" fmla="*/ 523336 h 816634"/>
                <a:gd name="connsiteX3" fmla="*/ 750498 w 981974"/>
                <a:gd name="connsiteY3" fmla="*/ 635480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112144 w 1026544"/>
                <a:gd name="connsiteY0" fmla="*/ 767751 h 767751"/>
                <a:gd name="connsiteX1" fmla="*/ 0 w 1026544"/>
                <a:gd name="connsiteY1" fmla="*/ 483080 h 767751"/>
                <a:gd name="connsiteX2" fmla="*/ 457200 w 1026544"/>
                <a:gd name="connsiteY2" fmla="*/ 0 h 767751"/>
                <a:gd name="connsiteX3" fmla="*/ 1026544 w 1026544"/>
                <a:gd name="connsiteY3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2257" h="715992">
                  <a:moveTo>
                    <a:pt x="0" y="715992"/>
                  </a:moveTo>
                  <a:cubicBezTo>
                    <a:pt x="198409" y="468701"/>
                    <a:pt x="207034" y="350807"/>
                    <a:pt x="232913" y="0"/>
                  </a:cubicBezTo>
                  <a:cubicBezTo>
                    <a:pt x="454325" y="373812"/>
                    <a:pt x="596660" y="333556"/>
                    <a:pt x="802257" y="474453"/>
                  </a:cubicBezTo>
                </a:path>
              </a:pathLst>
            </a:custGeom>
            <a:gradFill flip="none" rotWithShape="1">
              <a:gsLst>
                <a:gs pos="0">
                  <a:srgbClr val="FF5757"/>
                </a:gs>
                <a:gs pos="100000">
                  <a:srgbClr val="FFA7A7"/>
                </a:gs>
              </a:gsLst>
              <a:lin ang="16200000" scaled="1"/>
              <a:tileRect/>
            </a:gradFill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Freeform 63"/>
            <p:cNvSpPr/>
            <p:nvPr/>
          </p:nvSpPr>
          <p:spPr>
            <a:xfrm>
              <a:off x="4295954" y="3581756"/>
              <a:ext cx="405441" cy="424641"/>
            </a:xfrm>
            <a:custGeom>
              <a:avLst/>
              <a:gdLst>
                <a:gd name="connsiteX0" fmla="*/ 0 w 981974"/>
                <a:gd name="connsiteY0" fmla="*/ 816634 h 816634"/>
                <a:gd name="connsiteX1" fmla="*/ 345056 w 981974"/>
                <a:gd name="connsiteY1" fmla="*/ 48883 h 816634"/>
                <a:gd name="connsiteX2" fmla="*/ 914400 w 981974"/>
                <a:gd name="connsiteY2" fmla="*/ 523336 h 816634"/>
                <a:gd name="connsiteX3" fmla="*/ 750498 w 981974"/>
                <a:gd name="connsiteY3" fmla="*/ 635480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112144 w 1026544"/>
                <a:gd name="connsiteY0" fmla="*/ 767751 h 767751"/>
                <a:gd name="connsiteX1" fmla="*/ 0 w 1026544"/>
                <a:gd name="connsiteY1" fmla="*/ 483080 h 767751"/>
                <a:gd name="connsiteX2" fmla="*/ 457200 w 1026544"/>
                <a:gd name="connsiteY2" fmla="*/ 0 h 767751"/>
                <a:gd name="connsiteX3" fmla="*/ 1026544 w 1026544"/>
                <a:gd name="connsiteY3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2257" h="715992">
                  <a:moveTo>
                    <a:pt x="0" y="715992"/>
                  </a:moveTo>
                  <a:cubicBezTo>
                    <a:pt x="198409" y="468701"/>
                    <a:pt x="207034" y="350807"/>
                    <a:pt x="232913" y="0"/>
                  </a:cubicBezTo>
                  <a:cubicBezTo>
                    <a:pt x="454325" y="373812"/>
                    <a:pt x="596660" y="333556"/>
                    <a:pt x="802257" y="474453"/>
                  </a:cubicBezTo>
                </a:path>
              </a:pathLst>
            </a:custGeom>
            <a:gradFill flip="none" rotWithShape="1">
              <a:gsLst>
                <a:gs pos="0">
                  <a:srgbClr val="FF5757"/>
                </a:gs>
                <a:gs pos="100000">
                  <a:srgbClr val="FFA7A7"/>
                </a:gs>
              </a:gsLst>
              <a:lin ang="16200000" scaled="1"/>
              <a:tileRect/>
            </a:gradFill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Freeform 64"/>
            <p:cNvSpPr/>
            <p:nvPr/>
          </p:nvSpPr>
          <p:spPr>
            <a:xfrm>
              <a:off x="5193102" y="4494208"/>
              <a:ext cx="284672" cy="254062"/>
            </a:xfrm>
            <a:custGeom>
              <a:avLst/>
              <a:gdLst>
                <a:gd name="connsiteX0" fmla="*/ 0 w 981974"/>
                <a:gd name="connsiteY0" fmla="*/ 816634 h 816634"/>
                <a:gd name="connsiteX1" fmla="*/ 345056 w 981974"/>
                <a:gd name="connsiteY1" fmla="*/ 48883 h 816634"/>
                <a:gd name="connsiteX2" fmla="*/ 914400 w 981974"/>
                <a:gd name="connsiteY2" fmla="*/ 523336 h 816634"/>
                <a:gd name="connsiteX3" fmla="*/ 750498 w 981974"/>
                <a:gd name="connsiteY3" fmla="*/ 635480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112144 w 1026544"/>
                <a:gd name="connsiteY0" fmla="*/ 767751 h 767751"/>
                <a:gd name="connsiteX1" fmla="*/ 0 w 1026544"/>
                <a:gd name="connsiteY1" fmla="*/ 483080 h 767751"/>
                <a:gd name="connsiteX2" fmla="*/ 457200 w 1026544"/>
                <a:gd name="connsiteY2" fmla="*/ 0 h 767751"/>
                <a:gd name="connsiteX3" fmla="*/ 1026544 w 1026544"/>
                <a:gd name="connsiteY3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2257" h="715992">
                  <a:moveTo>
                    <a:pt x="0" y="715992"/>
                  </a:moveTo>
                  <a:cubicBezTo>
                    <a:pt x="198409" y="468701"/>
                    <a:pt x="207034" y="350807"/>
                    <a:pt x="232913" y="0"/>
                  </a:cubicBezTo>
                  <a:cubicBezTo>
                    <a:pt x="454325" y="373812"/>
                    <a:pt x="596660" y="333556"/>
                    <a:pt x="802257" y="474453"/>
                  </a:cubicBezTo>
                </a:path>
              </a:pathLst>
            </a:custGeom>
            <a:gradFill flip="none" rotWithShape="1">
              <a:gsLst>
                <a:gs pos="0">
                  <a:srgbClr val="FF5757"/>
                </a:gs>
                <a:gs pos="100000">
                  <a:srgbClr val="FFA7A7"/>
                </a:gs>
              </a:gsLst>
              <a:lin ang="16200000" scaled="1"/>
              <a:tileRect/>
            </a:gradFill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Freeform 65"/>
            <p:cNvSpPr/>
            <p:nvPr/>
          </p:nvSpPr>
          <p:spPr>
            <a:xfrm>
              <a:off x="5564038" y="4157778"/>
              <a:ext cx="284672" cy="254062"/>
            </a:xfrm>
            <a:custGeom>
              <a:avLst/>
              <a:gdLst>
                <a:gd name="connsiteX0" fmla="*/ 0 w 981974"/>
                <a:gd name="connsiteY0" fmla="*/ 816634 h 816634"/>
                <a:gd name="connsiteX1" fmla="*/ 345056 w 981974"/>
                <a:gd name="connsiteY1" fmla="*/ 48883 h 816634"/>
                <a:gd name="connsiteX2" fmla="*/ 914400 w 981974"/>
                <a:gd name="connsiteY2" fmla="*/ 523336 h 816634"/>
                <a:gd name="connsiteX3" fmla="*/ 750498 w 981974"/>
                <a:gd name="connsiteY3" fmla="*/ 635480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112144 w 1026544"/>
                <a:gd name="connsiteY0" fmla="*/ 767751 h 767751"/>
                <a:gd name="connsiteX1" fmla="*/ 0 w 1026544"/>
                <a:gd name="connsiteY1" fmla="*/ 483080 h 767751"/>
                <a:gd name="connsiteX2" fmla="*/ 457200 w 1026544"/>
                <a:gd name="connsiteY2" fmla="*/ 0 h 767751"/>
                <a:gd name="connsiteX3" fmla="*/ 1026544 w 1026544"/>
                <a:gd name="connsiteY3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2257" h="715992">
                  <a:moveTo>
                    <a:pt x="0" y="715992"/>
                  </a:moveTo>
                  <a:cubicBezTo>
                    <a:pt x="198409" y="468701"/>
                    <a:pt x="207034" y="350807"/>
                    <a:pt x="232913" y="0"/>
                  </a:cubicBezTo>
                  <a:cubicBezTo>
                    <a:pt x="454325" y="373812"/>
                    <a:pt x="596660" y="333556"/>
                    <a:pt x="802257" y="474453"/>
                  </a:cubicBezTo>
                </a:path>
              </a:pathLst>
            </a:custGeom>
            <a:gradFill flip="none" rotWithShape="1">
              <a:gsLst>
                <a:gs pos="0">
                  <a:srgbClr val="FF5757"/>
                </a:gs>
                <a:gs pos="100000">
                  <a:srgbClr val="FFA7A7"/>
                </a:gs>
              </a:gsLst>
              <a:lin ang="16200000" scaled="1"/>
              <a:tileRect/>
            </a:gradFill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Freeform 66"/>
            <p:cNvSpPr/>
            <p:nvPr/>
          </p:nvSpPr>
          <p:spPr>
            <a:xfrm>
              <a:off x="4537495" y="4332253"/>
              <a:ext cx="241540" cy="183101"/>
            </a:xfrm>
            <a:custGeom>
              <a:avLst/>
              <a:gdLst>
                <a:gd name="connsiteX0" fmla="*/ 0 w 981974"/>
                <a:gd name="connsiteY0" fmla="*/ 816634 h 816634"/>
                <a:gd name="connsiteX1" fmla="*/ 345056 w 981974"/>
                <a:gd name="connsiteY1" fmla="*/ 48883 h 816634"/>
                <a:gd name="connsiteX2" fmla="*/ 914400 w 981974"/>
                <a:gd name="connsiteY2" fmla="*/ 523336 h 816634"/>
                <a:gd name="connsiteX3" fmla="*/ 750498 w 981974"/>
                <a:gd name="connsiteY3" fmla="*/ 635480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112144 w 1026544"/>
                <a:gd name="connsiteY0" fmla="*/ 767751 h 767751"/>
                <a:gd name="connsiteX1" fmla="*/ 0 w 1026544"/>
                <a:gd name="connsiteY1" fmla="*/ 483080 h 767751"/>
                <a:gd name="connsiteX2" fmla="*/ 457200 w 1026544"/>
                <a:gd name="connsiteY2" fmla="*/ 0 h 767751"/>
                <a:gd name="connsiteX3" fmla="*/ 1026544 w 1026544"/>
                <a:gd name="connsiteY3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2257" h="715992">
                  <a:moveTo>
                    <a:pt x="0" y="715992"/>
                  </a:moveTo>
                  <a:cubicBezTo>
                    <a:pt x="198409" y="468701"/>
                    <a:pt x="207034" y="350807"/>
                    <a:pt x="232913" y="0"/>
                  </a:cubicBezTo>
                  <a:cubicBezTo>
                    <a:pt x="454325" y="373812"/>
                    <a:pt x="596660" y="333556"/>
                    <a:pt x="802257" y="474453"/>
                  </a:cubicBezTo>
                </a:path>
              </a:pathLst>
            </a:custGeom>
            <a:gradFill flip="none" rotWithShape="1">
              <a:gsLst>
                <a:gs pos="0">
                  <a:srgbClr val="FF5757"/>
                </a:gs>
                <a:gs pos="100000">
                  <a:srgbClr val="FFA7A7"/>
                </a:gs>
              </a:gsLst>
              <a:lin ang="16200000" scaled="1"/>
              <a:tileRect/>
            </a:gradFill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954576">
              <a:off x="5460520" y="3668022"/>
              <a:ext cx="353683" cy="390137"/>
            </a:xfrm>
            <a:custGeom>
              <a:avLst/>
              <a:gdLst>
                <a:gd name="connsiteX0" fmla="*/ 0 w 981974"/>
                <a:gd name="connsiteY0" fmla="*/ 816634 h 816634"/>
                <a:gd name="connsiteX1" fmla="*/ 345056 w 981974"/>
                <a:gd name="connsiteY1" fmla="*/ 48883 h 816634"/>
                <a:gd name="connsiteX2" fmla="*/ 914400 w 981974"/>
                <a:gd name="connsiteY2" fmla="*/ 523336 h 816634"/>
                <a:gd name="connsiteX3" fmla="*/ 750498 w 981974"/>
                <a:gd name="connsiteY3" fmla="*/ 635480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112144 w 1026544"/>
                <a:gd name="connsiteY0" fmla="*/ 767751 h 767751"/>
                <a:gd name="connsiteX1" fmla="*/ 0 w 1026544"/>
                <a:gd name="connsiteY1" fmla="*/ 483080 h 767751"/>
                <a:gd name="connsiteX2" fmla="*/ 457200 w 1026544"/>
                <a:gd name="connsiteY2" fmla="*/ 0 h 767751"/>
                <a:gd name="connsiteX3" fmla="*/ 1026544 w 1026544"/>
                <a:gd name="connsiteY3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2257" h="715992">
                  <a:moveTo>
                    <a:pt x="0" y="715992"/>
                  </a:moveTo>
                  <a:cubicBezTo>
                    <a:pt x="198409" y="468701"/>
                    <a:pt x="207034" y="350807"/>
                    <a:pt x="232913" y="0"/>
                  </a:cubicBezTo>
                  <a:cubicBezTo>
                    <a:pt x="454325" y="373812"/>
                    <a:pt x="596660" y="333556"/>
                    <a:pt x="802257" y="474453"/>
                  </a:cubicBezTo>
                </a:path>
              </a:pathLst>
            </a:custGeom>
            <a:gradFill flip="none" rotWithShape="1">
              <a:gsLst>
                <a:gs pos="0">
                  <a:srgbClr val="FF5757"/>
                </a:gs>
                <a:gs pos="100000">
                  <a:srgbClr val="FFA7A7"/>
                </a:gs>
              </a:gsLst>
              <a:lin ang="16200000" scaled="1"/>
              <a:tileRect/>
            </a:gradFill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5" name="Group 114"/>
          <p:cNvGrpSpPr/>
          <p:nvPr/>
        </p:nvGrpSpPr>
        <p:grpSpPr>
          <a:xfrm>
            <a:off x="1711106" y="1873262"/>
            <a:ext cx="4046917" cy="2732228"/>
            <a:chOff x="1711106" y="1873262"/>
            <a:chExt cx="4046917" cy="2732228"/>
          </a:xfrm>
        </p:grpSpPr>
        <p:sp>
          <p:nvSpPr>
            <p:cNvPr id="103" name="TextBox 102"/>
            <p:cNvSpPr txBox="1"/>
            <p:nvPr/>
          </p:nvSpPr>
          <p:spPr>
            <a:xfrm>
              <a:off x="1711106" y="3548150"/>
              <a:ext cx="362139" cy="830997"/>
            </a:xfrm>
            <a:prstGeom prst="rect">
              <a:avLst/>
            </a:prstGeom>
            <a:noFill/>
            <a:effectLst>
              <a:outerShdw blurRad="50800" dist="50800" dir="2700000" algn="tl" rotWithShape="0">
                <a:prstClr val="black">
                  <a:alpha val="61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r>
                <a:rPr lang="en-US" sz="4800" dirty="0" smtClean="0">
                  <a:solidFill>
                    <a:srgbClr val="FF0000"/>
                  </a:solidFill>
                </a:rPr>
                <a:t>+</a:t>
              </a:r>
              <a:endParaRPr lang="en-US" sz="4800" dirty="0">
                <a:solidFill>
                  <a:srgbClr val="FF0000"/>
                </a:solidFill>
              </a:endParaRP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2625510" y="3376139"/>
              <a:ext cx="362139" cy="830997"/>
            </a:xfrm>
            <a:prstGeom prst="rect">
              <a:avLst/>
            </a:prstGeom>
            <a:noFill/>
            <a:effectLst>
              <a:outerShdw blurRad="50800" dist="50800" dir="2700000" algn="tl" rotWithShape="0">
                <a:prstClr val="black">
                  <a:alpha val="61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r>
                <a:rPr lang="en-US" sz="4800" dirty="0" smtClean="0">
                  <a:solidFill>
                    <a:srgbClr val="FF0000"/>
                  </a:solidFill>
                </a:rPr>
                <a:t>+</a:t>
              </a:r>
              <a:endParaRPr lang="en-US" sz="4800" dirty="0">
                <a:solidFill>
                  <a:srgbClr val="FF0000"/>
                </a:solidFill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2607408" y="1972853"/>
              <a:ext cx="362139" cy="830997"/>
            </a:xfrm>
            <a:prstGeom prst="rect">
              <a:avLst/>
            </a:prstGeom>
            <a:noFill/>
            <a:effectLst>
              <a:outerShdw blurRad="50800" dist="50800" dir="2700000" algn="tl" rotWithShape="0">
                <a:prstClr val="black">
                  <a:alpha val="61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r>
                <a:rPr lang="en-US" sz="4800" dirty="0" smtClean="0">
                  <a:solidFill>
                    <a:srgbClr val="FF0000"/>
                  </a:solidFill>
                </a:rPr>
                <a:t>+</a:t>
              </a:r>
              <a:endParaRPr lang="en-US" sz="4800" dirty="0">
                <a:solidFill>
                  <a:srgbClr val="FF0000"/>
                </a:solidFill>
              </a:endParaRP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3431275" y="3774493"/>
              <a:ext cx="362139" cy="830997"/>
            </a:xfrm>
            <a:prstGeom prst="rect">
              <a:avLst/>
            </a:prstGeom>
            <a:noFill/>
            <a:effectLst>
              <a:outerShdw blurRad="50800" dist="50800" dir="2700000" algn="tl" rotWithShape="0">
                <a:prstClr val="black">
                  <a:alpha val="61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r>
                <a:rPr lang="en-US" sz="4800" dirty="0" smtClean="0">
                  <a:solidFill>
                    <a:srgbClr val="FF0000"/>
                  </a:solidFill>
                </a:rPr>
                <a:t>+</a:t>
              </a:r>
              <a:endParaRPr lang="en-US" sz="4800" dirty="0">
                <a:solidFill>
                  <a:srgbClr val="FF0000"/>
                </a:solidFill>
              </a:endParaRP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4119339" y="1873265"/>
              <a:ext cx="362139" cy="830997"/>
            </a:xfrm>
            <a:prstGeom prst="rect">
              <a:avLst/>
            </a:prstGeom>
            <a:noFill/>
            <a:effectLst>
              <a:outerShdw blurRad="50800" dist="50800" dir="2700000" algn="tl" rotWithShape="0">
                <a:prstClr val="black">
                  <a:alpha val="61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r>
                <a:rPr lang="en-US" sz="4800" dirty="0" smtClean="0">
                  <a:solidFill>
                    <a:srgbClr val="FF0000"/>
                  </a:solidFill>
                </a:rPr>
                <a:t>+</a:t>
              </a:r>
              <a:endParaRPr lang="en-US" sz="4800" dirty="0">
                <a:solidFill>
                  <a:srgbClr val="FF0000"/>
                </a:solidFill>
              </a:endParaRPr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5305347" y="1873262"/>
              <a:ext cx="362139" cy="830997"/>
            </a:xfrm>
            <a:prstGeom prst="rect">
              <a:avLst/>
            </a:prstGeom>
            <a:noFill/>
            <a:effectLst>
              <a:outerShdw blurRad="50800" dist="50800" dir="2700000" algn="tl" rotWithShape="0">
                <a:prstClr val="black">
                  <a:alpha val="61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r>
                <a:rPr lang="en-US" sz="4800" dirty="0" smtClean="0">
                  <a:solidFill>
                    <a:srgbClr val="FF0000"/>
                  </a:solidFill>
                </a:rPr>
                <a:t>+</a:t>
              </a:r>
              <a:endParaRPr lang="en-US" sz="4800" dirty="0">
                <a:solidFill>
                  <a:srgbClr val="FF0000"/>
                </a:solidFill>
              </a:endParaRPr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5395884" y="2968731"/>
              <a:ext cx="362139" cy="830997"/>
            </a:xfrm>
            <a:prstGeom prst="rect">
              <a:avLst/>
            </a:prstGeom>
            <a:noFill/>
            <a:effectLst>
              <a:outerShdw blurRad="50800" dist="50800" dir="2700000" algn="tl" rotWithShape="0">
                <a:prstClr val="black">
                  <a:alpha val="61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r>
                <a:rPr lang="en-US" sz="4800" dirty="0" smtClean="0">
                  <a:solidFill>
                    <a:srgbClr val="FF0000"/>
                  </a:solidFill>
                </a:rPr>
                <a:t>+</a:t>
              </a:r>
              <a:endParaRPr lang="en-US" sz="4800" dirty="0">
                <a:solidFill>
                  <a:srgbClr val="FF0000"/>
                </a:solidFill>
              </a:endParaRPr>
            </a:p>
          </p:txBody>
        </p:sp>
      </p:grpSp>
      <p:sp>
        <p:nvSpPr>
          <p:cNvPr id="124" name="Freeform 123"/>
          <p:cNvSpPr/>
          <p:nvPr/>
        </p:nvSpPr>
        <p:spPr>
          <a:xfrm rot="21213988">
            <a:off x="1170476" y="1813738"/>
            <a:ext cx="5828194" cy="2548298"/>
          </a:xfrm>
          <a:custGeom>
            <a:avLst/>
            <a:gdLst>
              <a:gd name="connsiteX0" fmla="*/ 0 w 5595041"/>
              <a:gd name="connsiteY0" fmla="*/ 2435382 h 2435382"/>
              <a:gd name="connsiteX1" fmla="*/ 3141552 w 5595041"/>
              <a:gd name="connsiteY1" fmla="*/ 1928388 h 2435382"/>
              <a:gd name="connsiteX2" fmla="*/ 5595041 w 5595041"/>
              <a:gd name="connsiteY2" fmla="*/ 0 h 2435382"/>
              <a:gd name="connsiteX3" fmla="*/ 2534970 w 5595041"/>
              <a:gd name="connsiteY3" fmla="*/ 217283 h 2435382"/>
              <a:gd name="connsiteX4" fmla="*/ 0 w 5595041"/>
              <a:gd name="connsiteY4" fmla="*/ 2435382 h 2435382"/>
              <a:gd name="connsiteX0" fmla="*/ 0 w 5595041"/>
              <a:gd name="connsiteY0" fmla="*/ 2435382 h 2435382"/>
              <a:gd name="connsiteX1" fmla="*/ 3141552 w 5595041"/>
              <a:gd name="connsiteY1" fmla="*/ 1928388 h 2435382"/>
              <a:gd name="connsiteX2" fmla="*/ 5595041 w 5595041"/>
              <a:gd name="connsiteY2" fmla="*/ 0 h 2435382"/>
              <a:gd name="connsiteX3" fmla="*/ 1886737 w 5595041"/>
              <a:gd name="connsiteY3" fmla="*/ 218070 h 2435382"/>
              <a:gd name="connsiteX4" fmla="*/ 0 w 5595041"/>
              <a:gd name="connsiteY4" fmla="*/ 2435382 h 2435382"/>
              <a:gd name="connsiteX0" fmla="*/ 0 w 5756398"/>
              <a:gd name="connsiteY0" fmla="*/ 2563708 h 2563708"/>
              <a:gd name="connsiteX1" fmla="*/ 3141552 w 5756398"/>
              <a:gd name="connsiteY1" fmla="*/ 2056714 h 2563708"/>
              <a:gd name="connsiteX2" fmla="*/ 5756398 w 5756398"/>
              <a:gd name="connsiteY2" fmla="*/ 0 h 2563708"/>
              <a:gd name="connsiteX3" fmla="*/ 1886737 w 5756398"/>
              <a:gd name="connsiteY3" fmla="*/ 346396 h 2563708"/>
              <a:gd name="connsiteX4" fmla="*/ 0 w 5756398"/>
              <a:gd name="connsiteY4" fmla="*/ 2563708 h 2563708"/>
              <a:gd name="connsiteX0" fmla="*/ 0 w 5756398"/>
              <a:gd name="connsiteY0" fmla="*/ 2563708 h 2563708"/>
              <a:gd name="connsiteX1" fmla="*/ 4300055 w 5756398"/>
              <a:gd name="connsiteY1" fmla="*/ 2194937 h 2563708"/>
              <a:gd name="connsiteX2" fmla="*/ 5756398 w 5756398"/>
              <a:gd name="connsiteY2" fmla="*/ 0 h 2563708"/>
              <a:gd name="connsiteX3" fmla="*/ 1886737 w 5756398"/>
              <a:gd name="connsiteY3" fmla="*/ 346396 h 2563708"/>
              <a:gd name="connsiteX4" fmla="*/ 0 w 5756398"/>
              <a:gd name="connsiteY4" fmla="*/ 2563708 h 2563708"/>
              <a:gd name="connsiteX0" fmla="*/ 0 w 5756398"/>
              <a:gd name="connsiteY0" fmla="*/ 2563708 h 3009158"/>
              <a:gd name="connsiteX1" fmla="*/ 4139443 w 5756398"/>
              <a:gd name="connsiteY1" fmla="*/ 3009158 h 3009158"/>
              <a:gd name="connsiteX2" fmla="*/ 5756398 w 5756398"/>
              <a:gd name="connsiteY2" fmla="*/ 0 h 3009158"/>
              <a:gd name="connsiteX3" fmla="*/ 1886737 w 5756398"/>
              <a:gd name="connsiteY3" fmla="*/ 346396 h 3009158"/>
              <a:gd name="connsiteX4" fmla="*/ 0 w 5756398"/>
              <a:gd name="connsiteY4" fmla="*/ 2563708 h 3009158"/>
              <a:gd name="connsiteX0" fmla="*/ 0 w 5756398"/>
              <a:gd name="connsiteY0" fmla="*/ 2563708 h 2866078"/>
              <a:gd name="connsiteX1" fmla="*/ 4031624 w 5756398"/>
              <a:gd name="connsiteY1" fmla="*/ 2866078 h 2866078"/>
              <a:gd name="connsiteX2" fmla="*/ 5756398 w 5756398"/>
              <a:gd name="connsiteY2" fmla="*/ 0 h 2866078"/>
              <a:gd name="connsiteX3" fmla="*/ 1886737 w 5756398"/>
              <a:gd name="connsiteY3" fmla="*/ 346396 h 2866078"/>
              <a:gd name="connsiteX4" fmla="*/ 0 w 5756398"/>
              <a:gd name="connsiteY4" fmla="*/ 2563708 h 2866078"/>
              <a:gd name="connsiteX0" fmla="*/ 0 w 5756398"/>
              <a:gd name="connsiteY0" fmla="*/ 2563708 h 2866078"/>
              <a:gd name="connsiteX1" fmla="*/ 4031624 w 5756398"/>
              <a:gd name="connsiteY1" fmla="*/ 2866078 h 2866078"/>
              <a:gd name="connsiteX2" fmla="*/ 5756398 w 5756398"/>
              <a:gd name="connsiteY2" fmla="*/ 0 h 2866078"/>
              <a:gd name="connsiteX3" fmla="*/ 2043885 w 5756398"/>
              <a:gd name="connsiteY3" fmla="*/ 26583 h 2866078"/>
              <a:gd name="connsiteX4" fmla="*/ 0 w 5756398"/>
              <a:gd name="connsiteY4" fmla="*/ 2563708 h 2866078"/>
              <a:gd name="connsiteX0" fmla="*/ 0 w 5508186"/>
              <a:gd name="connsiteY0" fmla="*/ 2537125 h 2839495"/>
              <a:gd name="connsiteX1" fmla="*/ 4031624 w 5508186"/>
              <a:gd name="connsiteY1" fmla="*/ 2839495 h 2839495"/>
              <a:gd name="connsiteX2" fmla="*/ 5508186 w 5508186"/>
              <a:gd name="connsiteY2" fmla="*/ 377856 h 2839495"/>
              <a:gd name="connsiteX3" fmla="*/ 2043885 w 5508186"/>
              <a:gd name="connsiteY3" fmla="*/ 0 h 2839495"/>
              <a:gd name="connsiteX4" fmla="*/ 0 w 5508186"/>
              <a:gd name="connsiteY4" fmla="*/ 2537125 h 2839495"/>
              <a:gd name="connsiteX0" fmla="*/ 0 w 5508186"/>
              <a:gd name="connsiteY0" fmla="*/ 2245928 h 2548298"/>
              <a:gd name="connsiteX1" fmla="*/ 4031624 w 5508186"/>
              <a:gd name="connsiteY1" fmla="*/ 2548298 h 2548298"/>
              <a:gd name="connsiteX2" fmla="*/ 5508186 w 5508186"/>
              <a:gd name="connsiteY2" fmla="*/ 86659 h 2548298"/>
              <a:gd name="connsiteX3" fmla="*/ 1865172 w 5508186"/>
              <a:gd name="connsiteY3" fmla="*/ 0 h 2548298"/>
              <a:gd name="connsiteX4" fmla="*/ 0 w 5508186"/>
              <a:gd name="connsiteY4" fmla="*/ 2245928 h 25482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508186" h="2548298">
                <a:moveTo>
                  <a:pt x="0" y="2245928"/>
                </a:moveTo>
                <a:lnTo>
                  <a:pt x="4031624" y="2548298"/>
                </a:lnTo>
                <a:lnTo>
                  <a:pt x="5508186" y="86659"/>
                </a:lnTo>
                <a:lnTo>
                  <a:pt x="1865172" y="0"/>
                </a:lnTo>
                <a:lnTo>
                  <a:pt x="0" y="2245928"/>
                </a:lnTo>
                <a:close/>
              </a:path>
            </a:pathLst>
          </a:custGeom>
          <a:solidFill>
            <a:srgbClr val="00B050">
              <a:alpha val="68000"/>
            </a:srgbClr>
          </a:solidFill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86"/>
          <p:cNvGrpSpPr/>
          <p:nvPr/>
        </p:nvGrpSpPr>
        <p:grpSpPr>
          <a:xfrm rot="19917721">
            <a:off x="705611" y="867511"/>
            <a:ext cx="6505573" cy="1977252"/>
            <a:chOff x="1519775" y="1797087"/>
            <a:chExt cx="5421826" cy="1944356"/>
          </a:xfrm>
        </p:grpSpPr>
        <p:sp>
          <p:nvSpPr>
            <p:cNvPr id="74" name="Freeform 73"/>
            <p:cNvSpPr/>
            <p:nvPr/>
          </p:nvSpPr>
          <p:spPr>
            <a:xfrm rot="12870205">
              <a:off x="3121908" y="2779732"/>
              <a:ext cx="884607" cy="892866"/>
            </a:xfrm>
            <a:custGeom>
              <a:avLst/>
              <a:gdLst>
                <a:gd name="connsiteX0" fmla="*/ 0 w 981974"/>
                <a:gd name="connsiteY0" fmla="*/ 816634 h 816634"/>
                <a:gd name="connsiteX1" fmla="*/ 345056 w 981974"/>
                <a:gd name="connsiteY1" fmla="*/ 48883 h 816634"/>
                <a:gd name="connsiteX2" fmla="*/ 914400 w 981974"/>
                <a:gd name="connsiteY2" fmla="*/ 523336 h 816634"/>
                <a:gd name="connsiteX3" fmla="*/ 750498 w 981974"/>
                <a:gd name="connsiteY3" fmla="*/ 635480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112144 w 1026544"/>
                <a:gd name="connsiteY0" fmla="*/ 767751 h 767751"/>
                <a:gd name="connsiteX1" fmla="*/ 0 w 1026544"/>
                <a:gd name="connsiteY1" fmla="*/ 483080 h 767751"/>
                <a:gd name="connsiteX2" fmla="*/ 457200 w 1026544"/>
                <a:gd name="connsiteY2" fmla="*/ 0 h 767751"/>
                <a:gd name="connsiteX3" fmla="*/ 1026544 w 1026544"/>
                <a:gd name="connsiteY3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99612"/>
                <a:gd name="connsiteY0" fmla="*/ 715992 h 715992"/>
                <a:gd name="connsiteX1" fmla="*/ 232913 w 899612"/>
                <a:gd name="connsiteY1" fmla="*/ 0 h 715992"/>
                <a:gd name="connsiteX2" fmla="*/ 802257 w 899612"/>
                <a:gd name="connsiteY2" fmla="*/ 474453 h 715992"/>
                <a:gd name="connsiteX3" fmla="*/ 817043 w 899612"/>
                <a:gd name="connsiteY3" fmla="*/ 485341 h 715992"/>
                <a:gd name="connsiteX0" fmla="*/ 0 w 899612"/>
                <a:gd name="connsiteY0" fmla="*/ 715992 h 715992"/>
                <a:gd name="connsiteX1" fmla="*/ 232913 w 899612"/>
                <a:gd name="connsiteY1" fmla="*/ 0 h 715992"/>
                <a:gd name="connsiteX2" fmla="*/ 802257 w 899612"/>
                <a:gd name="connsiteY2" fmla="*/ 474453 h 715992"/>
                <a:gd name="connsiteX3" fmla="*/ 681062 w 899612"/>
                <a:gd name="connsiteY3" fmla="*/ 659482 h 715992"/>
                <a:gd name="connsiteX0" fmla="*/ 0 w 899612"/>
                <a:gd name="connsiteY0" fmla="*/ 715992 h 775294"/>
                <a:gd name="connsiteX1" fmla="*/ 232913 w 899612"/>
                <a:gd name="connsiteY1" fmla="*/ 0 h 775294"/>
                <a:gd name="connsiteX2" fmla="*/ 802257 w 899612"/>
                <a:gd name="connsiteY2" fmla="*/ 474453 h 775294"/>
                <a:gd name="connsiteX3" fmla="*/ 566698 w 899612"/>
                <a:gd name="connsiteY3" fmla="*/ 775294 h 775294"/>
                <a:gd name="connsiteX0" fmla="*/ 0 w 884607"/>
                <a:gd name="connsiteY0" fmla="*/ 715992 h 775294"/>
                <a:gd name="connsiteX1" fmla="*/ 232913 w 884607"/>
                <a:gd name="connsiteY1" fmla="*/ 0 h 775294"/>
                <a:gd name="connsiteX2" fmla="*/ 802257 w 884607"/>
                <a:gd name="connsiteY2" fmla="*/ 474453 h 775294"/>
                <a:gd name="connsiteX3" fmla="*/ 745370 w 884607"/>
                <a:gd name="connsiteY3" fmla="*/ 706280 h 775294"/>
                <a:gd name="connsiteX4" fmla="*/ 566698 w 884607"/>
                <a:gd name="connsiteY4" fmla="*/ 775294 h 775294"/>
                <a:gd name="connsiteX0" fmla="*/ 0 w 884607"/>
                <a:gd name="connsiteY0" fmla="*/ 715992 h 851435"/>
                <a:gd name="connsiteX1" fmla="*/ 232913 w 884607"/>
                <a:gd name="connsiteY1" fmla="*/ 0 h 851435"/>
                <a:gd name="connsiteX2" fmla="*/ 802257 w 884607"/>
                <a:gd name="connsiteY2" fmla="*/ 474453 h 851435"/>
                <a:gd name="connsiteX3" fmla="*/ 745370 w 884607"/>
                <a:gd name="connsiteY3" fmla="*/ 706280 h 851435"/>
                <a:gd name="connsiteX4" fmla="*/ 283325 w 884607"/>
                <a:gd name="connsiteY4" fmla="*/ 851435 h 851435"/>
                <a:gd name="connsiteX0" fmla="*/ 0 w 884607"/>
                <a:gd name="connsiteY0" fmla="*/ 715992 h 851435"/>
                <a:gd name="connsiteX1" fmla="*/ 232913 w 884607"/>
                <a:gd name="connsiteY1" fmla="*/ 0 h 851435"/>
                <a:gd name="connsiteX2" fmla="*/ 802257 w 884607"/>
                <a:gd name="connsiteY2" fmla="*/ 474453 h 851435"/>
                <a:gd name="connsiteX3" fmla="*/ 745370 w 884607"/>
                <a:gd name="connsiteY3" fmla="*/ 706280 h 851435"/>
                <a:gd name="connsiteX4" fmla="*/ 283325 w 884607"/>
                <a:gd name="connsiteY4" fmla="*/ 851435 h 851435"/>
                <a:gd name="connsiteX5" fmla="*/ 0 w 884607"/>
                <a:gd name="connsiteY5" fmla="*/ 715992 h 851435"/>
                <a:gd name="connsiteX0" fmla="*/ 0 w 884607"/>
                <a:gd name="connsiteY0" fmla="*/ 715992 h 851435"/>
                <a:gd name="connsiteX1" fmla="*/ 232913 w 884607"/>
                <a:gd name="connsiteY1" fmla="*/ 0 h 851435"/>
                <a:gd name="connsiteX2" fmla="*/ 802257 w 884607"/>
                <a:gd name="connsiteY2" fmla="*/ 474453 h 851435"/>
                <a:gd name="connsiteX3" fmla="*/ 745370 w 884607"/>
                <a:gd name="connsiteY3" fmla="*/ 706280 h 851435"/>
                <a:gd name="connsiteX4" fmla="*/ 283325 w 884607"/>
                <a:gd name="connsiteY4" fmla="*/ 851435 h 851435"/>
                <a:gd name="connsiteX5" fmla="*/ 0 w 884607"/>
                <a:gd name="connsiteY5" fmla="*/ 715992 h 851435"/>
                <a:gd name="connsiteX0" fmla="*/ 0 w 884607"/>
                <a:gd name="connsiteY0" fmla="*/ 715992 h 869599"/>
                <a:gd name="connsiteX1" fmla="*/ 232913 w 884607"/>
                <a:gd name="connsiteY1" fmla="*/ 0 h 869599"/>
                <a:gd name="connsiteX2" fmla="*/ 802257 w 884607"/>
                <a:gd name="connsiteY2" fmla="*/ 474453 h 869599"/>
                <a:gd name="connsiteX3" fmla="*/ 745370 w 884607"/>
                <a:gd name="connsiteY3" fmla="*/ 706280 h 869599"/>
                <a:gd name="connsiteX4" fmla="*/ 283325 w 884607"/>
                <a:gd name="connsiteY4" fmla="*/ 851435 h 869599"/>
                <a:gd name="connsiteX5" fmla="*/ 0 w 884607"/>
                <a:gd name="connsiteY5" fmla="*/ 715992 h 869599"/>
                <a:gd name="connsiteX0" fmla="*/ 0 w 884607"/>
                <a:gd name="connsiteY0" fmla="*/ 715992 h 876724"/>
                <a:gd name="connsiteX1" fmla="*/ 232913 w 884607"/>
                <a:gd name="connsiteY1" fmla="*/ 0 h 876724"/>
                <a:gd name="connsiteX2" fmla="*/ 802257 w 884607"/>
                <a:gd name="connsiteY2" fmla="*/ 474453 h 876724"/>
                <a:gd name="connsiteX3" fmla="*/ 745370 w 884607"/>
                <a:gd name="connsiteY3" fmla="*/ 706280 h 876724"/>
                <a:gd name="connsiteX4" fmla="*/ 178622 w 884607"/>
                <a:gd name="connsiteY4" fmla="*/ 858560 h 876724"/>
                <a:gd name="connsiteX5" fmla="*/ 0 w 884607"/>
                <a:gd name="connsiteY5" fmla="*/ 715992 h 876724"/>
                <a:gd name="connsiteX0" fmla="*/ 0 w 884607"/>
                <a:gd name="connsiteY0" fmla="*/ 715992 h 882280"/>
                <a:gd name="connsiteX1" fmla="*/ 232913 w 884607"/>
                <a:gd name="connsiteY1" fmla="*/ 0 h 882280"/>
                <a:gd name="connsiteX2" fmla="*/ 802257 w 884607"/>
                <a:gd name="connsiteY2" fmla="*/ 474453 h 882280"/>
                <a:gd name="connsiteX3" fmla="*/ 745370 w 884607"/>
                <a:gd name="connsiteY3" fmla="*/ 706280 h 882280"/>
                <a:gd name="connsiteX4" fmla="*/ 178622 w 884607"/>
                <a:gd name="connsiteY4" fmla="*/ 858560 h 882280"/>
                <a:gd name="connsiteX5" fmla="*/ 0 w 884607"/>
                <a:gd name="connsiteY5" fmla="*/ 715992 h 882280"/>
                <a:gd name="connsiteX0" fmla="*/ 0 w 884607"/>
                <a:gd name="connsiteY0" fmla="*/ 715992 h 891518"/>
                <a:gd name="connsiteX1" fmla="*/ 232913 w 884607"/>
                <a:gd name="connsiteY1" fmla="*/ 0 h 891518"/>
                <a:gd name="connsiteX2" fmla="*/ 802257 w 884607"/>
                <a:gd name="connsiteY2" fmla="*/ 474453 h 891518"/>
                <a:gd name="connsiteX3" fmla="*/ 745370 w 884607"/>
                <a:gd name="connsiteY3" fmla="*/ 706280 h 891518"/>
                <a:gd name="connsiteX4" fmla="*/ 251746 w 884607"/>
                <a:gd name="connsiteY4" fmla="*/ 867798 h 891518"/>
                <a:gd name="connsiteX5" fmla="*/ 0 w 884607"/>
                <a:gd name="connsiteY5" fmla="*/ 715992 h 891518"/>
                <a:gd name="connsiteX0" fmla="*/ 0 w 884607"/>
                <a:gd name="connsiteY0" fmla="*/ 715992 h 886385"/>
                <a:gd name="connsiteX1" fmla="*/ 232913 w 884607"/>
                <a:gd name="connsiteY1" fmla="*/ 0 h 886385"/>
                <a:gd name="connsiteX2" fmla="*/ 802257 w 884607"/>
                <a:gd name="connsiteY2" fmla="*/ 474453 h 886385"/>
                <a:gd name="connsiteX3" fmla="*/ 745370 w 884607"/>
                <a:gd name="connsiteY3" fmla="*/ 706280 h 886385"/>
                <a:gd name="connsiteX4" fmla="*/ 348056 w 884607"/>
                <a:gd name="connsiteY4" fmla="*/ 862665 h 886385"/>
                <a:gd name="connsiteX5" fmla="*/ 0 w 884607"/>
                <a:gd name="connsiteY5" fmla="*/ 715992 h 886385"/>
                <a:gd name="connsiteX0" fmla="*/ 0 w 884607"/>
                <a:gd name="connsiteY0" fmla="*/ 715992 h 886385"/>
                <a:gd name="connsiteX1" fmla="*/ 232913 w 884607"/>
                <a:gd name="connsiteY1" fmla="*/ 0 h 886385"/>
                <a:gd name="connsiteX2" fmla="*/ 802257 w 884607"/>
                <a:gd name="connsiteY2" fmla="*/ 474453 h 886385"/>
                <a:gd name="connsiteX3" fmla="*/ 745370 w 884607"/>
                <a:gd name="connsiteY3" fmla="*/ 706280 h 886385"/>
                <a:gd name="connsiteX4" fmla="*/ 348056 w 884607"/>
                <a:gd name="connsiteY4" fmla="*/ 862665 h 886385"/>
                <a:gd name="connsiteX5" fmla="*/ 0 w 884607"/>
                <a:gd name="connsiteY5" fmla="*/ 715992 h 886385"/>
                <a:gd name="connsiteX0" fmla="*/ 0 w 884607"/>
                <a:gd name="connsiteY0" fmla="*/ 715992 h 862665"/>
                <a:gd name="connsiteX1" fmla="*/ 232913 w 884607"/>
                <a:gd name="connsiteY1" fmla="*/ 0 h 862665"/>
                <a:gd name="connsiteX2" fmla="*/ 802257 w 884607"/>
                <a:gd name="connsiteY2" fmla="*/ 474453 h 862665"/>
                <a:gd name="connsiteX3" fmla="*/ 745370 w 884607"/>
                <a:gd name="connsiteY3" fmla="*/ 706280 h 862665"/>
                <a:gd name="connsiteX4" fmla="*/ 348056 w 884607"/>
                <a:gd name="connsiteY4" fmla="*/ 862665 h 862665"/>
                <a:gd name="connsiteX5" fmla="*/ 0 w 884607"/>
                <a:gd name="connsiteY5" fmla="*/ 715992 h 862665"/>
                <a:gd name="connsiteX0" fmla="*/ 0 w 884607"/>
                <a:gd name="connsiteY0" fmla="*/ 715992 h 882591"/>
                <a:gd name="connsiteX1" fmla="*/ 232913 w 884607"/>
                <a:gd name="connsiteY1" fmla="*/ 0 h 882591"/>
                <a:gd name="connsiteX2" fmla="*/ 802257 w 884607"/>
                <a:gd name="connsiteY2" fmla="*/ 474453 h 882591"/>
                <a:gd name="connsiteX3" fmla="*/ 745370 w 884607"/>
                <a:gd name="connsiteY3" fmla="*/ 706280 h 882591"/>
                <a:gd name="connsiteX4" fmla="*/ 264125 w 884607"/>
                <a:gd name="connsiteY4" fmla="*/ 882591 h 882591"/>
                <a:gd name="connsiteX5" fmla="*/ 0 w 884607"/>
                <a:gd name="connsiteY5" fmla="*/ 715992 h 882591"/>
                <a:gd name="connsiteX0" fmla="*/ 0 w 884607"/>
                <a:gd name="connsiteY0" fmla="*/ 715992 h 892866"/>
                <a:gd name="connsiteX1" fmla="*/ 232913 w 884607"/>
                <a:gd name="connsiteY1" fmla="*/ 0 h 892866"/>
                <a:gd name="connsiteX2" fmla="*/ 802257 w 884607"/>
                <a:gd name="connsiteY2" fmla="*/ 474453 h 892866"/>
                <a:gd name="connsiteX3" fmla="*/ 745370 w 884607"/>
                <a:gd name="connsiteY3" fmla="*/ 706280 h 892866"/>
                <a:gd name="connsiteX4" fmla="*/ 264125 w 884607"/>
                <a:gd name="connsiteY4" fmla="*/ 882591 h 892866"/>
                <a:gd name="connsiteX5" fmla="*/ 0 w 884607"/>
                <a:gd name="connsiteY5" fmla="*/ 715992 h 892866"/>
                <a:gd name="connsiteX0" fmla="*/ 0 w 884607"/>
                <a:gd name="connsiteY0" fmla="*/ 715992 h 892866"/>
                <a:gd name="connsiteX1" fmla="*/ 232913 w 884607"/>
                <a:gd name="connsiteY1" fmla="*/ 0 h 892866"/>
                <a:gd name="connsiteX2" fmla="*/ 802257 w 884607"/>
                <a:gd name="connsiteY2" fmla="*/ 474453 h 892866"/>
                <a:gd name="connsiteX3" fmla="*/ 745370 w 884607"/>
                <a:gd name="connsiteY3" fmla="*/ 706280 h 892866"/>
                <a:gd name="connsiteX4" fmla="*/ 264125 w 884607"/>
                <a:gd name="connsiteY4" fmla="*/ 882591 h 892866"/>
                <a:gd name="connsiteX5" fmla="*/ 0 w 884607"/>
                <a:gd name="connsiteY5" fmla="*/ 715992 h 8928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84607" h="892866">
                  <a:moveTo>
                    <a:pt x="0" y="715992"/>
                  </a:moveTo>
                  <a:cubicBezTo>
                    <a:pt x="198409" y="468701"/>
                    <a:pt x="207034" y="350807"/>
                    <a:pt x="232913" y="0"/>
                  </a:cubicBezTo>
                  <a:cubicBezTo>
                    <a:pt x="454325" y="373812"/>
                    <a:pt x="596660" y="333556"/>
                    <a:pt x="802257" y="474453"/>
                  </a:cubicBezTo>
                  <a:cubicBezTo>
                    <a:pt x="884607" y="585504"/>
                    <a:pt x="835059" y="638257"/>
                    <a:pt x="745370" y="706280"/>
                  </a:cubicBezTo>
                  <a:cubicBezTo>
                    <a:pt x="655681" y="774303"/>
                    <a:pt x="395123" y="892866"/>
                    <a:pt x="264125" y="882591"/>
                  </a:cubicBezTo>
                  <a:cubicBezTo>
                    <a:pt x="133127" y="872316"/>
                    <a:pt x="8402" y="857898"/>
                    <a:pt x="0" y="71599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2">
                    <a:lumMod val="50000"/>
                  </a:schemeClr>
                </a:gs>
                <a:gs pos="100000">
                  <a:schemeClr val="bg2">
                    <a:lumMod val="90000"/>
                  </a:schemeClr>
                </a:gs>
              </a:gsLst>
              <a:lin ang="16200000" scaled="1"/>
              <a:tileRect/>
            </a:gradFill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Freeform 74"/>
            <p:cNvSpPr/>
            <p:nvPr/>
          </p:nvSpPr>
          <p:spPr>
            <a:xfrm rot="12812224">
              <a:off x="4107861" y="2927308"/>
              <a:ext cx="624700" cy="630534"/>
            </a:xfrm>
            <a:custGeom>
              <a:avLst/>
              <a:gdLst>
                <a:gd name="connsiteX0" fmla="*/ 0 w 981974"/>
                <a:gd name="connsiteY0" fmla="*/ 816634 h 816634"/>
                <a:gd name="connsiteX1" fmla="*/ 345056 w 981974"/>
                <a:gd name="connsiteY1" fmla="*/ 48883 h 816634"/>
                <a:gd name="connsiteX2" fmla="*/ 914400 w 981974"/>
                <a:gd name="connsiteY2" fmla="*/ 523336 h 816634"/>
                <a:gd name="connsiteX3" fmla="*/ 750498 w 981974"/>
                <a:gd name="connsiteY3" fmla="*/ 635480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112144 w 1026544"/>
                <a:gd name="connsiteY0" fmla="*/ 767751 h 767751"/>
                <a:gd name="connsiteX1" fmla="*/ 0 w 1026544"/>
                <a:gd name="connsiteY1" fmla="*/ 483080 h 767751"/>
                <a:gd name="connsiteX2" fmla="*/ 457200 w 1026544"/>
                <a:gd name="connsiteY2" fmla="*/ 0 h 767751"/>
                <a:gd name="connsiteX3" fmla="*/ 1026544 w 1026544"/>
                <a:gd name="connsiteY3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99612"/>
                <a:gd name="connsiteY0" fmla="*/ 715992 h 715992"/>
                <a:gd name="connsiteX1" fmla="*/ 232913 w 899612"/>
                <a:gd name="connsiteY1" fmla="*/ 0 h 715992"/>
                <a:gd name="connsiteX2" fmla="*/ 802257 w 899612"/>
                <a:gd name="connsiteY2" fmla="*/ 474453 h 715992"/>
                <a:gd name="connsiteX3" fmla="*/ 817043 w 899612"/>
                <a:gd name="connsiteY3" fmla="*/ 485341 h 715992"/>
                <a:gd name="connsiteX0" fmla="*/ 0 w 899612"/>
                <a:gd name="connsiteY0" fmla="*/ 715992 h 715992"/>
                <a:gd name="connsiteX1" fmla="*/ 232913 w 899612"/>
                <a:gd name="connsiteY1" fmla="*/ 0 h 715992"/>
                <a:gd name="connsiteX2" fmla="*/ 802257 w 899612"/>
                <a:gd name="connsiteY2" fmla="*/ 474453 h 715992"/>
                <a:gd name="connsiteX3" fmla="*/ 681062 w 899612"/>
                <a:gd name="connsiteY3" fmla="*/ 659482 h 715992"/>
                <a:gd name="connsiteX0" fmla="*/ 0 w 899612"/>
                <a:gd name="connsiteY0" fmla="*/ 715992 h 775294"/>
                <a:gd name="connsiteX1" fmla="*/ 232913 w 899612"/>
                <a:gd name="connsiteY1" fmla="*/ 0 h 775294"/>
                <a:gd name="connsiteX2" fmla="*/ 802257 w 899612"/>
                <a:gd name="connsiteY2" fmla="*/ 474453 h 775294"/>
                <a:gd name="connsiteX3" fmla="*/ 566698 w 899612"/>
                <a:gd name="connsiteY3" fmla="*/ 775294 h 775294"/>
                <a:gd name="connsiteX0" fmla="*/ 0 w 884607"/>
                <a:gd name="connsiteY0" fmla="*/ 715992 h 775294"/>
                <a:gd name="connsiteX1" fmla="*/ 232913 w 884607"/>
                <a:gd name="connsiteY1" fmla="*/ 0 h 775294"/>
                <a:gd name="connsiteX2" fmla="*/ 802257 w 884607"/>
                <a:gd name="connsiteY2" fmla="*/ 474453 h 775294"/>
                <a:gd name="connsiteX3" fmla="*/ 745370 w 884607"/>
                <a:gd name="connsiteY3" fmla="*/ 706280 h 775294"/>
                <a:gd name="connsiteX4" fmla="*/ 566698 w 884607"/>
                <a:gd name="connsiteY4" fmla="*/ 775294 h 775294"/>
                <a:gd name="connsiteX0" fmla="*/ 0 w 884607"/>
                <a:gd name="connsiteY0" fmla="*/ 715992 h 851435"/>
                <a:gd name="connsiteX1" fmla="*/ 232913 w 884607"/>
                <a:gd name="connsiteY1" fmla="*/ 0 h 851435"/>
                <a:gd name="connsiteX2" fmla="*/ 802257 w 884607"/>
                <a:gd name="connsiteY2" fmla="*/ 474453 h 851435"/>
                <a:gd name="connsiteX3" fmla="*/ 745370 w 884607"/>
                <a:gd name="connsiteY3" fmla="*/ 706280 h 851435"/>
                <a:gd name="connsiteX4" fmla="*/ 283325 w 884607"/>
                <a:gd name="connsiteY4" fmla="*/ 851435 h 851435"/>
                <a:gd name="connsiteX0" fmla="*/ 0 w 884607"/>
                <a:gd name="connsiteY0" fmla="*/ 715992 h 851435"/>
                <a:gd name="connsiteX1" fmla="*/ 232913 w 884607"/>
                <a:gd name="connsiteY1" fmla="*/ 0 h 851435"/>
                <a:gd name="connsiteX2" fmla="*/ 802257 w 884607"/>
                <a:gd name="connsiteY2" fmla="*/ 474453 h 851435"/>
                <a:gd name="connsiteX3" fmla="*/ 745370 w 884607"/>
                <a:gd name="connsiteY3" fmla="*/ 706280 h 851435"/>
                <a:gd name="connsiteX4" fmla="*/ 283325 w 884607"/>
                <a:gd name="connsiteY4" fmla="*/ 851435 h 851435"/>
                <a:gd name="connsiteX5" fmla="*/ 0 w 884607"/>
                <a:gd name="connsiteY5" fmla="*/ 715992 h 851435"/>
                <a:gd name="connsiteX0" fmla="*/ 0 w 884607"/>
                <a:gd name="connsiteY0" fmla="*/ 715992 h 851435"/>
                <a:gd name="connsiteX1" fmla="*/ 232913 w 884607"/>
                <a:gd name="connsiteY1" fmla="*/ 0 h 851435"/>
                <a:gd name="connsiteX2" fmla="*/ 802257 w 884607"/>
                <a:gd name="connsiteY2" fmla="*/ 474453 h 851435"/>
                <a:gd name="connsiteX3" fmla="*/ 745370 w 884607"/>
                <a:gd name="connsiteY3" fmla="*/ 706280 h 851435"/>
                <a:gd name="connsiteX4" fmla="*/ 283325 w 884607"/>
                <a:gd name="connsiteY4" fmla="*/ 851435 h 851435"/>
                <a:gd name="connsiteX5" fmla="*/ 0 w 884607"/>
                <a:gd name="connsiteY5" fmla="*/ 715992 h 851435"/>
                <a:gd name="connsiteX0" fmla="*/ 0 w 884607"/>
                <a:gd name="connsiteY0" fmla="*/ 715992 h 869599"/>
                <a:gd name="connsiteX1" fmla="*/ 232913 w 884607"/>
                <a:gd name="connsiteY1" fmla="*/ 0 h 869599"/>
                <a:gd name="connsiteX2" fmla="*/ 802257 w 884607"/>
                <a:gd name="connsiteY2" fmla="*/ 474453 h 869599"/>
                <a:gd name="connsiteX3" fmla="*/ 745370 w 884607"/>
                <a:gd name="connsiteY3" fmla="*/ 706280 h 869599"/>
                <a:gd name="connsiteX4" fmla="*/ 283325 w 884607"/>
                <a:gd name="connsiteY4" fmla="*/ 851435 h 869599"/>
                <a:gd name="connsiteX5" fmla="*/ 0 w 884607"/>
                <a:gd name="connsiteY5" fmla="*/ 715992 h 869599"/>
                <a:gd name="connsiteX0" fmla="*/ 0 w 884607"/>
                <a:gd name="connsiteY0" fmla="*/ 715992 h 876724"/>
                <a:gd name="connsiteX1" fmla="*/ 232913 w 884607"/>
                <a:gd name="connsiteY1" fmla="*/ 0 h 876724"/>
                <a:gd name="connsiteX2" fmla="*/ 802257 w 884607"/>
                <a:gd name="connsiteY2" fmla="*/ 474453 h 876724"/>
                <a:gd name="connsiteX3" fmla="*/ 745370 w 884607"/>
                <a:gd name="connsiteY3" fmla="*/ 706280 h 876724"/>
                <a:gd name="connsiteX4" fmla="*/ 178622 w 884607"/>
                <a:gd name="connsiteY4" fmla="*/ 858560 h 876724"/>
                <a:gd name="connsiteX5" fmla="*/ 0 w 884607"/>
                <a:gd name="connsiteY5" fmla="*/ 715992 h 876724"/>
                <a:gd name="connsiteX0" fmla="*/ 0 w 884607"/>
                <a:gd name="connsiteY0" fmla="*/ 715992 h 882280"/>
                <a:gd name="connsiteX1" fmla="*/ 232913 w 884607"/>
                <a:gd name="connsiteY1" fmla="*/ 0 h 882280"/>
                <a:gd name="connsiteX2" fmla="*/ 802257 w 884607"/>
                <a:gd name="connsiteY2" fmla="*/ 474453 h 882280"/>
                <a:gd name="connsiteX3" fmla="*/ 745370 w 884607"/>
                <a:gd name="connsiteY3" fmla="*/ 706280 h 882280"/>
                <a:gd name="connsiteX4" fmla="*/ 178622 w 884607"/>
                <a:gd name="connsiteY4" fmla="*/ 858560 h 882280"/>
                <a:gd name="connsiteX5" fmla="*/ 0 w 884607"/>
                <a:gd name="connsiteY5" fmla="*/ 715992 h 882280"/>
                <a:gd name="connsiteX0" fmla="*/ 0 w 884607"/>
                <a:gd name="connsiteY0" fmla="*/ 715992 h 891518"/>
                <a:gd name="connsiteX1" fmla="*/ 232913 w 884607"/>
                <a:gd name="connsiteY1" fmla="*/ 0 h 891518"/>
                <a:gd name="connsiteX2" fmla="*/ 802257 w 884607"/>
                <a:gd name="connsiteY2" fmla="*/ 474453 h 891518"/>
                <a:gd name="connsiteX3" fmla="*/ 745370 w 884607"/>
                <a:gd name="connsiteY3" fmla="*/ 706280 h 891518"/>
                <a:gd name="connsiteX4" fmla="*/ 251746 w 884607"/>
                <a:gd name="connsiteY4" fmla="*/ 867798 h 891518"/>
                <a:gd name="connsiteX5" fmla="*/ 0 w 884607"/>
                <a:gd name="connsiteY5" fmla="*/ 715992 h 891518"/>
                <a:gd name="connsiteX0" fmla="*/ 0 w 884607"/>
                <a:gd name="connsiteY0" fmla="*/ 715992 h 886385"/>
                <a:gd name="connsiteX1" fmla="*/ 232913 w 884607"/>
                <a:gd name="connsiteY1" fmla="*/ 0 h 886385"/>
                <a:gd name="connsiteX2" fmla="*/ 802257 w 884607"/>
                <a:gd name="connsiteY2" fmla="*/ 474453 h 886385"/>
                <a:gd name="connsiteX3" fmla="*/ 745370 w 884607"/>
                <a:gd name="connsiteY3" fmla="*/ 706280 h 886385"/>
                <a:gd name="connsiteX4" fmla="*/ 348056 w 884607"/>
                <a:gd name="connsiteY4" fmla="*/ 862665 h 886385"/>
                <a:gd name="connsiteX5" fmla="*/ 0 w 884607"/>
                <a:gd name="connsiteY5" fmla="*/ 715992 h 886385"/>
                <a:gd name="connsiteX0" fmla="*/ 0 w 884607"/>
                <a:gd name="connsiteY0" fmla="*/ 715992 h 886385"/>
                <a:gd name="connsiteX1" fmla="*/ 232913 w 884607"/>
                <a:gd name="connsiteY1" fmla="*/ 0 h 886385"/>
                <a:gd name="connsiteX2" fmla="*/ 802257 w 884607"/>
                <a:gd name="connsiteY2" fmla="*/ 474453 h 886385"/>
                <a:gd name="connsiteX3" fmla="*/ 745370 w 884607"/>
                <a:gd name="connsiteY3" fmla="*/ 706280 h 886385"/>
                <a:gd name="connsiteX4" fmla="*/ 348056 w 884607"/>
                <a:gd name="connsiteY4" fmla="*/ 862665 h 886385"/>
                <a:gd name="connsiteX5" fmla="*/ 0 w 884607"/>
                <a:gd name="connsiteY5" fmla="*/ 715992 h 886385"/>
                <a:gd name="connsiteX0" fmla="*/ 0 w 884607"/>
                <a:gd name="connsiteY0" fmla="*/ 715992 h 862665"/>
                <a:gd name="connsiteX1" fmla="*/ 232913 w 884607"/>
                <a:gd name="connsiteY1" fmla="*/ 0 h 862665"/>
                <a:gd name="connsiteX2" fmla="*/ 802257 w 884607"/>
                <a:gd name="connsiteY2" fmla="*/ 474453 h 862665"/>
                <a:gd name="connsiteX3" fmla="*/ 745370 w 884607"/>
                <a:gd name="connsiteY3" fmla="*/ 706280 h 862665"/>
                <a:gd name="connsiteX4" fmla="*/ 348056 w 884607"/>
                <a:gd name="connsiteY4" fmla="*/ 862665 h 862665"/>
                <a:gd name="connsiteX5" fmla="*/ 0 w 884607"/>
                <a:gd name="connsiteY5" fmla="*/ 715992 h 862665"/>
                <a:gd name="connsiteX0" fmla="*/ 0 w 884607"/>
                <a:gd name="connsiteY0" fmla="*/ 715992 h 882591"/>
                <a:gd name="connsiteX1" fmla="*/ 232913 w 884607"/>
                <a:gd name="connsiteY1" fmla="*/ 0 h 882591"/>
                <a:gd name="connsiteX2" fmla="*/ 802257 w 884607"/>
                <a:gd name="connsiteY2" fmla="*/ 474453 h 882591"/>
                <a:gd name="connsiteX3" fmla="*/ 745370 w 884607"/>
                <a:gd name="connsiteY3" fmla="*/ 706280 h 882591"/>
                <a:gd name="connsiteX4" fmla="*/ 264125 w 884607"/>
                <a:gd name="connsiteY4" fmla="*/ 882591 h 882591"/>
                <a:gd name="connsiteX5" fmla="*/ 0 w 884607"/>
                <a:gd name="connsiteY5" fmla="*/ 715992 h 882591"/>
                <a:gd name="connsiteX0" fmla="*/ 0 w 884607"/>
                <a:gd name="connsiteY0" fmla="*/ 715992 h 892866"/>
                <a:gd name="connsiteX1" fmla="*/ 232913 w 884607"/>
                <a:gd name="connsiteY1" fmla="*/ 0 h 892866"/>
                <a:gd name="connsiteX2" fmla="*/ 802257 w 884607"/>
                <a:gd name="connsiteY2" fmla="*/ 474453 h 892866"/>
                <a:gd name="connsiteX3" fmla="*/ 745370 w 884607"/>
                <a:gd name="connsiteY3" fmla="*/ 706280 h 892866"/>
                <a:gd name="connsiteX4" fmla="*/ 264125 w 884607"/>
                <a:gd name="connsiteY4" fmla="*/ 882591 h 892866"/>
                <a:gd name="connsiteX5" fmla="*/ 0 w 884607"/>
                <a:gd name="connsiteY5" fmla="*/ 715992 h 892866"/>
                <a:gd name="connsiteX0" fmla="*/ 0 w 884607"/>
                <a:gd name="connsiteY0" fmla="*/ 715992 h 892866"/>
                <a:gd name="connsiteX1" fmla="*/ 232913 w 884607"/>
                <a:gd name="connsiteY1" fmla="*/ 0 h 892866"/>
                <a:gd name="connsiteX2" fmla="*/ 802257 w 884607"/>
                <a:gd name="connsiteY2" fmla="*/ 474453 h 892866"/>
                <a:gd name="connsiteX3" fmla="*/ 745370 w 884607"/>
                <a:gd name="connsiteY3" fmla="*/ 706280 h 892866"/>
                <a:gd name="connsiteX4" fmla="*/ 264125 w 884607"/>
                <a:gd name="connsiteY4" fmla="*/ 882591 h 892866"/>
                <a:gd name="connsiteX5" fmla="*/ 0 w 884607"/>
                <a:gd name="connsiteY5" fmla="*/ 715992 h 8928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84607" h="892866">
                  <a:moveTo>
                    <a:pt x="0" y="715992"/>
                  </a:moveTo>
                  <a:cubicBezTo>
                    <a:pt x="198409" y="468701"/>
                    <a:pt x="207034" y="350807"/>
                    <a:pt x="232913" y="0"/>
                  </a:cubicBezTo>
                  <a:cubicBezTo>
                    <a:pt x="454325" y="373812"/>
                    <a:pt x="596660" y="333556"/>
                    <a:pt x="802257" y="474453"/>
                  </a:cubicBezTo>
                  <a:cubicBezTo>
                    <a:pt x="884607" y="585504"/>
                    <a:pt x="835059" y="638257"/>
                    <a:pt x="745370" y="706280"/>
                  </a:cubicBezTo>
                  <a:cubicBezTo>
                    <a:pt x="655681" y="774303"/>
                    <a:pt x="395123" y="892866"/>
                    <a:pt x="264125" y="882591"/>
                  </a:cubicBezTo>
                  <a:cubicBezTo>
                    <a:pt x="133127" y="872316"/>
                    <a:pt x="8402" y="857898"/>
                    <a:pt x="0" y="71599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2">
                    <a:lumMod val="50000"/>
                  </a:schemeClr>
                </a:gs>
                <a:gs pos="100000">
                  <a:schemeClr val="bg2">
                    <a:lumMod val="90000"/>
                  </a:schemeClr>
                </a:gs>
              </a:gsLst>
              <a:lin ang="16200000" scaled="1"/>
              <a:tileRect/>
            </a:gradFill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6" name="Freeform 75"/>
            <p:cNvSpPr/>
            <p:nvPr/>
          </p:nvSpPr>
          <p:spPr>
            <a:xfrm rot="13028520">
              <a:off x="2406221" y="3100641"/>
              <a:ext cx="479056" cy="483530"/>
            </a:xfrm>
            <a:custGeom>
              <a:avLst/>
              <a:gdLst>
                <a:gd name="connsiteX0" fmla="*/ 0 w 981974"/>
                <a:gd name="connsiteY0" fmla="*/ 816634 h 816634"/>
                <a:gd name="connsiteX1" fmla="*/ 345056 w 981974"/>
                <a:gd name="connsiteY1" fmla="*/ 48883 h 816634"/>
                <a:gd name="connsiteX2" fmla="*/ 914400 w 981974"/>
                <a:gd name="connsiteY2" fmla="*/ 523336 h 816634"/>
                <a:gd name="connsiteX3" fmla="*/ 750498 w 981974"/>
                <a:gd name="connsiteY3" fmla="*/ 635480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112144 w 1026544"/>
                <a:gd name="connsiteY0" fmla="*/ 767751 h 767751"/>
                <a:gd name="connsiteX1" fmla="*/ 0 w 1026544"/>
                <a:gd name="connsiteY1" fmla="*/ 483080 h 767751"/>
                <a:gd name="connsiteX2" fmla="*/ 457200 w 1026544"/>
                <a:gd name="connsiteY2" fmla="*/ 0 h 767751"/>
                <a:gd name="connsiteX3" fmla="*/ 1026544 w 1026544"/>
                <a:gd name="connsiteY3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99612"/>
                <a:gd name="connsiteY0" fmla="*/ 715992 h 715992"/>
                <a:gd name="connsiteX1" fmla="*/ 232913 w 899612"/>
                <a:gd name="connsiteY1" fmla="*/ 0 h 715992"/>
                <a:gd name="connsiteX2" fmla="*/ 802257 w 899612"/>
                <a:gd name="connsiteY2" fmla="*/ 474453 h 715992"/>
                <a:gd name="connsiteX3" fmla="*/ 817043 w 899612"/>
                <a:gd name="connsiteY3" fmla="*/ 485341 h 715992"/>
                <a:gd name="connsiteX0" fmla="*/ 0 w 899612"/>
                <a:gd name="connsiteY0" fmla="*/ 715992 h 715992"/>
                <a:gd name="connsiteX1" fmla="*/ 232913 w 899612"/>
                <a:gd name="connsiteY1" fmla="*/ 0 h 715992"/>
                <a:gd name="connsiteX2" fmla="*/ 802257 w 899612"/>
                <a:gd name="connsiteY2" fmla="*/ 474453 h 715992"/>
                <a:gd name="connsiteX3" fmla="*/ 681062 w 899612"/>
                <a:gd name="connsiteY3" fmla="*/ 659482 h 715992"/>
                <a:gd name="connsiteX0" fmla="*/ 0 w 899612"/>
                <a:gd name="connsiteY0" fmla="*/ 715992 h 775294"/>
                <a:gd name="connsiteX1" fmla="*/ 232913 w 899612"/>
                <a:gd name="connsiteY1" fmla="*/ 0 h 775294"/>
                <a:gd name="connsiteX2" fmla="*/ 802257 w 899612"/>
                <a:gd name="connsiteY2" fmla="*/ 474453 h 775294"/>
                <a:gd name="connsiteX3" fmla="*/ 566698 w 899612"/>
                <a:gd name="connsiteY3" fmla="*/ 775294 h 775294"/>
                <a:gd name="connsiteX0" fmla="*/ 0 w 884607"/>
                <a:gd name="connsiteY0" fmla="*/ 715992 h 775294"/>
                <a:gd name="connsiteX1" fmla="*/ 232913 w 884607"/>
                <a:gd name="connsiteY1" fmla="*/ 0 h 775294"/>
                <a:gd name="connsiteX2" fmla="*/ 802257 w 884607"/>
                <a:gd name="connsiteY2" fmla="*/ 474453 h 775294"/>
                <a:gd name="connsiteX3" fmla="*/ 745370 w 884607"/>
                <a:gd name="connsiteY3" fmla="*/ 706280 h 775294"/>
                <a:gd name="connsiteX4" fmla="*/ 566698 w 884607"/>
                <a:gd name="connsiteY4" fmla="*/ 775294 h 775294"/>
                <a:gd name="connsiteX0" fmla="*/ 0 w 884607"/>
                <a:gd name="connsiteY0" fmla="*/ 715992 h 851435"/>
                <a:gd name="connsiteX1" fmla="*/ 232913 w 884607"/>
                <a:gd name="connsiteY1" fmla="*/ 0 h 851435"/>
                <a:gd name="connsiteX2" fmla="*/ 802257 w 884607"/>
                <a:gd name="connsiteY2" fmla="*/ 474453 h 851435"/>
                <a:gd name="connsiteX3" fmla="*/ 745370 w 884607"/>
                <a:gd name="connsiteY3" fmla="*/ 706280 h 851435"/>
                <a:gd name="connsiteX4" fmla="*/ 283325 w 884607"/>
                <a:gd name="connsiteY4" fmla="*/ 851435 h 851435"/>
                <a:gd name="connsiteX0" fmla="*/ 0 w 884607"/>
                <a:gd name="connsiteY0" fmla="*/ 715992 h 851435"/>
                <a:gd name="connsiteX1" fmla="*/ 232913 w 884607"/>
                <a:gd name="connsiteY1" fmla="*/ 0 h 851435"/>
                <a:gd name="connsiteX2" fmla="*/ 802257 w 884607"/>
                <a:gd name="connsiteY2" fmla="*/ 474453 h 851435"/>
                <a:gd name="connsiteX3" fmla="*/ 745370 w 884607"/>
                <a:gd name="connsiteY3" fmla="*/ 706280 h 851435"/>
                <a:gd name="connsiteX4" fmla="*/ 283325 w 884607"/>
                <a:gd name="connsiteY4" fmla="*/ 851435 h 851435"/>
                <a:gd name="connsiteX5" fmla="*/ 0 w 884607"/>
                <a:gd name="connsiteY5" fmla="*/ 715992 h 851435"/>
                <a:gd name="connsiteX0" fmla="*/ 0 w 884607"/>
                <a:gd name="connsiteY0" fmla="*/ 715992 h 851435"/>
                <a:gd name="connsiteX1" fmla="*/ 232913 w 884607"/>
                <a:gd name="connsiteY1" fmla="*/ 0 h 851435"/>
                <a:gd name="connsiteX2" fmla="*/ 802257 w 884607"/>
                <a:gd name="connsiteY2" fmla="*/ 474453 h 851435"/>
                <a:gd name="connsiteX3" fmla="*/ 745370 w 884607"/>
                <a:gd name="connsiteY3" fmla="*/ 706280 h 851435"/>
                <a:gd name="connsiteX4" fmla="*/ 283325 w 884607"/>
                <a:gd name="connsiteY4" fmla="*/ 851435 h 851435"/>
                <a:gd name="connsiteX5" fmla="*/ 0 w 884607"/>
                <a:gd name="connsiteY5" fmla="*/ 715992 h 851435"/>
                <a:gd name="connsiteX0" fmla="*/ 0 w 884607"/>
                <a:gd name="connsiteY0" fmla="*/ 715992 h 869599"/>
                <a:gd name="connsiteX1" fmla="*/ 232913 w 884607"/>
                <a:gd name="connsiteY1" fmla="*/ 0 h 869599"/>
                <a:gd name="connsiteX2" fmla="*/ 802257 w 884607"/>
                <a:gd name="connsiteY2" fmla="*/ 474453 h 869599"/>
                <a:gd name="connsiteX3" fmla="*/ 745370 w 884607"/>
                <a:gd name="connsiteY3" fmla="*/ 706280 h 869599"/>
                <a:gd name="connsiteX4" fmla="*/ 283325 w 884607"/>
                <a:gd name="connsiteY4" fmla="*/ 851435 h 869599"/>
                <a:gd name="connsiteX5" fmla="*/ 0 w 884607"/>
                <a:gd name="connsiteY5" fmla="*/ 715992 h 869599"/>
                <a:gd name="connsiteX0" fmla="*/ 0 w 884607"/>
                <a:gd name="connsiteY0" fmla="*/ 715992 h 876724"/>
                <a:gd name="connsiteX1" fmla="*/ 232913 w 884607"/>
                <a:gd name="connsiteY1" fmla="*/ 0 h 876724"/>
                <a:gd name="connsiteX2" fmla="*/ 802257 w 884607"/>
                <a:gd name="connsiteY2" fmla="*/ 474453 h 876724"/>
                <a:gd name="connsiteX3" fmla="*/ 745370 w 884607"/>
                <a:gd name="connsiteY3" fmla="*/ 706280 h 876724"/>
                <a:gd name="connsiteX4" fmla="*/ 178622 w 884607"/>
                <a:gd name="connsiteY4" fmla="*/ 858560 h 876724"/>
                <a:gd name="connsiteX5" fmla="*/ 0 w 884607"/>
                <a:gd name="connsiteY5" fmla="*/ 715992 h 876724"/>
                <a:gd name="connsiteX0" fmla="*/ 0 w 884607"/>
                <a:gd name="connsiteY0" fmla="*/ 715992 h 882280"/>
                <a:gd name="connsiteX1" fmla="*/ 232913 w 884607"/>
                <a:gd name="connsiteY1" fmla="*/ 0 h 882280"/>
                <a:gd name="connsiteX2" fmla="*/ 802257 w 884607"/>
                <a:gd name="connsiteY2" fmla="*/ 474453 h 882280"/>
                <a:gd name="connsiteX3" fmla="*/ 745370 w 884607"/>
                <a:gd name="connsiteY3" fmla="*/ 706280 h 882280"/>
                <a:gd name="connsiteX4" fmla="*/ 178622 w 884607"/>
                <a:gd name="connsiteY4" fmla="*/ 858560 h 882280"/>
                <a:gd name="connsiteX5" fmla="*/ 0 w 884607"/>
                <a:gd name="connsiteY5" fmla="*/ 715992 h 882280"/>
                <a:gd name="connsiteX0" fmla="*/ 0 w 884607"/>
                <a:gd name="connsiteY0" fmla="*/ 715992 h 891518"/>
                <a:gd name="connsiteX1" fmla="*/ 232913 w 884607"/>
                <a:gd name="connsiteY1" fmla="*/ 0 h 891518"/>
                <a:gd name="connsiteX2" fmla="*/ 802257 w 884607"/>
                <a:gd name="connsiteY2" fmla="*/ 474453 h 891518"/>
                <a:gd name="connsiteX3" fmla="*/ 745370 w 884607"/>
                <a:gd name="connsiteY3" fmla="*/ 706280 h 891518"/>
                <a:gd name="connsiteX4" fmla="*/ 251746 w 884607"/>
                <a:gd name="connsiteY4" fmla="*/ 867798 h 891518"/>
                <a:gd name="connsiteX5" fmla="*/ 0 w 884607"/>
                <a:gd name="connsiteY5" fmla="*/ 715992 h 891518"/>
                <a:gd name="connsiteX0" fmla="*/ 0 w 884607"/>
                <a:gd name="connsiteY0" fmla="*/ 715992 h 886385"/>
                <a:gd name="connsiteX1" fmla="*/ 232913 w 884607"/>
                <a:gd name="connsiteY1" fmla="*/ 0 h 886385"/>
                <a:gd name="connsiteX2" fmla="*/ 802257 w 884607"/>
                <a:gd name="connsiteY2" fmla="*/ 474453 h 886385"/>
                <a:gd name="connsiteX3" fmla="*/ 745370 w 884607"/>
                <a:gd name="connsiteY3" fmla="*/ 706280 h 886385"/>
                <a:gd name="connsiteX4" fmla="*/ 348056 w 884607"/>
                <a:gd name="connsiteY4" fmla="*/ 862665 h 886385"/>
                <a:gd name="connsiteX5" fmla="*/ 0 w 884607"/>
                <a:gd name="connsiteY5" fmla="*/ 715992 h 886385"/>
                <a:gd name="connsiteX0" fmla="*/ 0 w 884607"/>
                <a:gd name="connsiteY0" fmla="*/ 715992 h 886385"/>
                <a:gd name="connsiteX1" fmla="*/ 232913 w 884607"/>
                <a:gd name="connsiteY1" fmla="*/ 0 h 886385"/>
                <a:gd name="connsiteX2" fmla="*/ 802257 w 884607"/>
                <a:gd name="connsiteY2" fmla="*/ 474453 h 886385"/>
                <a:gd name="connsiteX3" fmla="*/ 745370 w 884607"/>
                <a:gd name="connsiteY3" fmla="*/ 706280 h 886385"/>
                <a:gd name="connsiteX4" fmla="*/ 348056 w 884607"/>
                <a:gd name="connsiteY4" fmla="*/ 862665 h 886385"/>
                <a:gd name="connsiteX5" fmla="*/ 0 w 884607"/>
                <a:gd name="connsiteY5" fmla="*/ 715992 h 886385"/>
                <a:gd name="connsiteX0" fmla="*/ 0 w 884607"/>
                <a:gd name="connsiteY0" fmla="*/ 715992 h 862665"/>
                <a:gd name="connsiteX1" fmla="*/ 232913 w 884607"/>
                <a:gd name="connsiteY1" fmla="*/ 0 h 862665"/>
                <a:gd name="connsiteX2" fmla="*/ 802257 w 884607"/>
                <a:gd name="connsiteY2" fmla="*/ 474453 h 862665"/>
                <a:gd name="connsiteX3" fmla="*/ 745370 w 884607"/>
                <a:gd name="connsiteY3" fmla="*/ 706280 h 862665"/>
                <a:gd name="connsiteX4" fmla="*/ 348056 w 884607"/>
                <a:gd name="connsiteY4" fmla="*/ 862665 h 862665"/>
                <a:gd name="connsiteX5" fmla="*/ 0 w 884607"/>
                <a:gd name="connsiteY5" fmla="*/ 715992 h 862665"/>
                <a:gd name="connsiteX0" fmla="*/ 0 w 884607"/>
                <a:gd name="connsiteY0" fmla="*/ 715992 h 882591"/>
                <a:gd name="connsiteX1" fmla="*/ 232913 w 884607"/>
                <a:gd name="connsiteY1" fmla="*/ 0 h 882591"/>
                <a:gd name="connsiteX2" fmla="*/ 802257 w 884607"/>
                <a:gd name="connsiteY2" fmla="*/ 474453 h 882591"/>
                <a:gd name="connsiteX3" fmla="*/ 745370 w 884607"/>
                <a:gd name="connsiteY3" fmla="*/ 706280 h 882591"/>
                <a:gd name="connsiteX4" fmla="*/ 264125 w 884607"/>
                <a:gd name="connsiteY4" fmla="*/ 882591 h 882591"/>
                <a:gd name="connsiteX5" fmla="*/ 0 w 884607"/>
                <a:gd name="connsiteY5" fmla="*/ 715992 h 882591"/>
                <a:gd name="connsiteX0" fmla="*/ 0 w 884607"/>
                <a:gd name="connsiteY0" fmla="*/ 715992 h 892866"/>
                <a:gd name="connsiteX1" fmla="*/ 232913 w 884607"/>
                <a:gd name="connsiteY1" fmla="*/ 0 h 892866"/>
                <a:gd name="connsiteX2" fmla="*/ 802257 w 884607"/>
                <a:gd name="connsiteY2" fmla="*/ 474453 h 892866"/>
                <a:gd name="connsiteX3" fmla="*/ 745370 w 884607"/>
                <a:gd name="connsiteY3" fmla="*/ 706280 h 892866"/>
                <a:gd name="connsiteX4" fmla="*/ 264125 w 884607"/>
                <a:gd name="connsiteY4" fmla="*/ 882591 h 892866"/>
                <a:gd name="connsiteX5" fmla="*/ 0 w 884607"/>
                <a:gd name="connsiteY5" fmla="*/ 715992 h 892866"/>
                <a:gd name="connsiteX0" fmla="*/ 0 w 884607"/>
                <a:gd name="connsiteY0" fmla="*/ 715992 h 892866"/>
                <a:gd name="connsiteX1" fmla="*/ 232913 w 884607"/>
                <a:gd name="connsiteY1" fmla="*/ 0 h 892866"/>
                <a:gd name="connsiteX2" fmla="*/ 802257 w 884607"/>
                <a:gd name="connsiteY2" fmla="*/ 474453 h 892866"/>
                <a:gd name="connsiteX3" fmla="*/ 745370 w 884607"/>
                <a:gd name="connsiteY3" fmla="*/ 706280 h 892866"/>
                <a:gd name="connsiteX4" fmla="*/ 264125 w 884607"/>
                <a:gd name="connsiteY4" fmla="*/ 882591 h 892866"/>
                <a:gd name="connsiteX5" fmla="*/ 0 w 884607"/>
                <a:gd name="connsiteY5" fmla="*/ 715992 h 8928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84607" h="892866">
                  <a:moveTo>
                    <a:pt x="0" y="715992"/>
                  </a:moveTo>
                  <a:cubicBezTo>
                    <a:pt x="198409" y="468701"/>
                    <a:pt x="207034" y="350807"/>
                    <a:pt x="232913" y="0"/>
                  </a:cubicBezTo>
                  <a:cubicBezTo>
                    <a:pt x="454325" y="373812"/>
                    <a:pt x="596660" y="333556"/>
                    <a:pt x="802257" y="474453"/>
                  </a:cubicBezTo>
                  <a:cubicBezTo>
                    <a:pt x="884607" y="585504"/>
                    <a:pt x="835059" y="638257"/>
                    <a:pt x="745370" y="706280"/>
                  </a:cubicBezTo>
                  <a:cubicBezTo>
                    <a:pt x="655681" y="774303"/>
                    <a:pt x="395123" y="892866"/>
                    <a:pt x="264125" y="882591"/>
                  </a:cubicBezTo>
                  <a:cubicBezTo>
                    <a:pt x="133127" y="872316"/>
                    <a:pt x="8402" y="857898"/>
                    <a:pt x="0" y="71599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2">
                    <a:lumMod val="50000"/>
                  </a:schemeClr>
                </a:gs>
                <a:gs pos="100000">
                  <a:schemeClr val="bg2">
                    <a:lumMod val="90000"/>
                  </a:schemeClr>
                </a:gs>
              </a:gsLst>
              <a:lin ang="16200000" scaled="1"/>
              <a:tileRect/>
            </a:gradFill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7" name="Freeform 76"/>
            <p:cNvSpPr/>
            <p:nvPr/>
          </p:nvSpPr>
          <p:spPr>
            <a:xfrm>
              <a:off x="1519775" y="1941452"/>
              <a:ext cx="5421826" cy="1799991"/>
            </a:xfrm>
            <a:custGeom>
              <a:avLst/>
              <a:gdLst>
                <a:gd name="connsiteX0" fmla="*/ 11502 w 8150524"/>
                <a:gd name="connsiteY0" fmla="*/ 2690003 h 2920041"/>
                <a:gd name="connsiteX1" fmla="*/ 1547004 w 8150524"/>
                <a:gd name="connsiteY1" fmla="*/ 2198298 h 2920041"/>
                <a:gd name="connsiteX2" fmla="*/ 4367842 w 8150524"/>
                <a:gd name="connsiteY2" fmla="*/ 2060275 h 2920041"/>
                <a:gd name="connsiteX3" fmla="*/ 8120332 w 8150524"/>
                <a:gd name="connsiteY3" fmla="*/ 1171754 h 2920041"/>
                <a:gd name="connsiteX4" fmla="*/ 4548996 w 8150524"/>
                <a:gd name="connsiteY4" fmla="*/ 58947 h 2920041"/>
                <a:gd name="connsiteX5" fmla="*/ 1616015 w 8150524"/>
                <a:gd name="connsiteY5" fmla="*/ 818071 h 2920041"/>
                <a:gd name="connsiteX6" fmla="*/ 11502 w 8150524"/>
                <a:gd name="connsiteY6" fmla="*/ 2690003 h 2920041"/>
                <a:gd name="connsiteX0" fmla="*/ 11502 w 8150524"/>
                <a:gd name="connsiteY0" fmla="*/ 2690003 h 2920041"/>
                <a:gd name="connsiteX1" fmla="*/ 1547004 w 8150524"/>
                <a:gd name="connsiteY1" fmla="*/ 2198298 h 2920041"/>
                <a:gd name="connsiteX2" fmla="*/ 4367842 w 8150524"/>
                <a:gd name="connsiteY2" fmla="*/ 2060275 h 2920041"/>
                <a:gd name="connsiteX3" fmla="*/ 8120332 w 8150524"/>
                <a:gd name="connsiteY3" fmla="*/ 1171754 h 2920041"/>
                <a:gd name="connsiteX4" fmla="*/ 4548996 w 8150524"/>
                <a:gd name="connsiteY4" fmla="*/ 58947 h 2920041"/>
                <a:gd name="connsiteX5" fmla="*/ 1616015 w 8150524"/>
                <a:gd name="connsiteY5" fmla="*/ 818071 h 2920041"/>
                <a:gd name="connsiteX6" fmla="*/ 11502 w 8150524"/>
                <a:gd name="connsiteY6" fmla="*/ 2690003 h 2920041"/>
                <a:gd name="connsiteX0" fmla="*/ 11502 w 8120332"/>
                <a:gd name="connsiteY0" fmla="*/ 2690003 h 2920041"/>
                <a:gd name="connsiteX1" fmla="*/ 1547004 w 8120332"/>
                <a:gd name="connsiteY1" fmla="*/ 2198298 h 2920041"/>
                <a:gd name="connsiteX2" fmla="*/ 4367842 w 8120332"/>
                <a:gd name="connsiteY2" fmla="*/ 2060275 h 2920041"/>
                <a:gd name="connsiteX3" fmla="*/ 8120332 w 8120332"/>
                <a:gd name="connsiteY3" fmla="*/ 1171754 h 2920041"/>
                <a:gd name="connsiteX4" fmla="*/ 4548996 w 8120332"/>
                <a:gd name="connsiteY4" fmla="*/ 58947 h 2920041"/>
                <a:gd name="connsiteX5" fmla="*/ 1616015 w 8120332"/>
                <a:gd name="connsiteY5" fmla="*/ 818071 h 2920041"/>
                <a:gd name="connsiteX6" fmla="*/ 11502 w 8120332"/>
                <a:gd name="connsiteY6" fmla="*/ 2690003 h 2920041"/>
                <a:gd name="connsiteX0" fmla="*/ 11502 w 8120332"/>
                <a:gd name="connsiteY0" fmla="*/ 2690003 h 2920041"/>
                <a:gd name="connsiteX1" fmla="*/ 1547004 w 8120332"/>
                <a:gd name="connsiteY1" fmla="*/ 2198298 h 2920041"/>
                <a:gd name="connsiteX2" fmla="*/ 4367842 w 8120332"/>
                <a:gd name="connsiteY2" fmla="*/ 2060275 h 2920041"/>
                <a:gd name="connsiteX3" fmla="*/ 8120332 w 8120332"/>
                <a:gd name="connsiteY3" fmla="*/ 1171754 h 2920041"/>
                <a:gd name="connsiteX4" fmla="*/ 4548996 w 8120332"/>
                <a:gd name="connsiteY4" fmla="*/ 58947 h 2920041"/>
                <a:gd name="connsiteX5" fmla="*/ 1616015 w 8120332"/>
                <a:gd name="connsiteY5" fmla="*/ 818071 h 2920041"/>
                <a:gd name="connsiteX6" fmla="*/ 11502 w 8120332"/>
                <a:gd name="connsiteY6" fmla="*/ 2690003 h 2920041"/>
                <a:gd name="connsiteX0" fmla="*/ 11502 w 8120332"/>
                <a:gd name="connsiteY0" fmla="*/ 2690003 h 2920041"/>
                <a:gd name="connsiteX1" fmla="*/ 1547004 w 8120332"/>
                <a:gd name="connsiteY1" fmla="*/ 2198298 h 2920041"/>
                <a:gd name="connsiteX2" fmla="*/ 4367842 w 8120332"/>
                <a:gd name="connsiteY2" fmla="*/ 2060275 h 2920041"/>
                <a:gd name="connsiteX3" fmla="*/ 8120332 w 8120332"/>
                <a:gd name="connsiteY3" fmla="*/ 1171754 h 2920041"/>
                <a:gd name="connsiteX4" fmla="*/ 4548996 w 8120332"/>
                <a:gd name="connsiteY4" fmla="*/ 58947 h 2920041"/>
                <a:gd name="connsiteX5" fmla="*/ 1616015 w 8120332"/>
                <a:gd name="connsiteY5" fmla="*/ 818071 h 2920041"/>
                <a:gd name="connsiteX6" fmla="*/ 11502 w 8120332"/>
                <a:gd name="connsiteY6" fmla="*/ 2690003 h 2920041"/>
                <a:gd name="connsiteX0" fmla="*/ 0 w 8108830"/>
                <a:gd name="connsiteY0" fmla="*/ 2690003 h 2690003"/>
                <a:gd name="connsiteX1" fmla="*/ 1535502 w 8108830"/>
                <a:gd name="connsiteY1" fmla="*/ 2198298 h 2690003"/>
                <a:gd name="connsiteX2" fmla="*/ 4356340 w 8108830"/>
                <a:gd name="connsiteY2" fmla="*/ 2060275 h 2690003"/>
                <a:gd name="connsiteX3" fmla="*/ 8108830 w 8108830"/>
                <a:gd name="connsiteY3" fmla="*/ 1171754 h 2690003"/>
                <a:gd name="connsiteX4" fmla="*/ 4537494 w 8108830"/>
                <a:gd name="connsiteY4" fmla="*/ 58947 h 2690003"/>
                <a:gd name="connsiteX5" fmla="*/ 1604513 w 8108830"/>
                <a:gd name="connsiteY5" fmla="*/ 818071 h 2690003"/>
                <a:gd name="connsiteX6" fmla="*/ 0 w 8108830"/>
                <a:gd name="connsiteY6" fmla="*/ 2690003 h 2690003"/>
                <a:gd name="connsiteX0" fmla="*/ 0 w 8108830"/>
                <a:gd name="connsiteY0" fmla="*/ 2690003 h 2690003"/>
                <a:gd name="connsiteX1" fmla="*/ 1535502 w 8108830"/>
                <a:gd name="connsiteY1" fmla="*/ 2198298 h 2690003"/>
                <a:gd name="connsiteX2" fmla="*/ 4356340 w 8108830"/>
                <a:gd name="connsiteY2" fmla="*/ 2060275 h 2690003"/>
                <a:gd name="connsiteX3" fmla="*/ 8108830 w 8108830"/>
                <a:gd name="connsiteY3" fmla="*/ 1171754 h 2690003"/>
                <a:gd name="connsiteX4" fmla="*/ 4537494 w 8108830"/>
                <a:gd name="connsiteY4" fmla="*/ 58947 h 2690003"/>
                <a:gd name="connsiteX5" fmla="*/ 1604513 w 8108830"/>
                <a:gd name="connsiteY5" fmla="*/ 818071 h 2690003"/>
                <a:gd name="connsiteX6" fmla="*/ 0 w 8108830"/>
                <a:gd name="connsiteY6" fmla="*/ 2690003 h 2690003"/>
                <a:gd name="connsiteX0" fmla="*/ 0 w 8108830"/>
                <a:gd name="connsiteY0" fmla="*/ 2697412 h 2697412"/>
                <a:gd name="connsiteX1" fmla="*/ 1535502 w 8108830"/>
                <a:gd name="connsiteY1" fmla="*/ 2205707 h 2697412"/>
                <a:gd name="connsiteX2" fmla="*/ 4356340 w 8108830"/>
                <a:gd name="connsiteY2" fmla="*/ 2067684 h 2697412"/>
                <a:gd name="connsiteX3" fmla="*/ 8108830 w 8108830"/>
                <a:gd name="connsiteY3" fmla="*/ 1179163 h 2697412"/>
                <a:gd name="connsiteX4" fmla="*/ 4537494 w 8108830"/>
                <a:gd name="connsiteY4" fmla="*/ 66356 h 2697412"/>
                <a:gd name="connsiteX5" fmla="*/ 1680713 w 8108830"/>
                <a:gd name="connsiteY5" fmla="*/ 781030 h 2697412"/>
                <a:gd name="connsiteX6" fmla="*/ 0 w 8108830"/>
                <a:gd name="connsiteY6" fmla="*/ 2697412 h 2697412"/>
                <a:gd name="connsiteX0" fmla="*/ 0 w 8108830"/>
                <a:gd name="connsiteY0" fmla="*/ 2697412 h 2697412"/>
                <a:gd name="connsiteX1" fmla="*/ 1535502 w 8108830"/>
                <a:gd name="connsiteY1" fmla="*/ 2205707 h 2697412"/>
                <a:gd name="connsiteX2" fmla="*/ 4356340 w 8108830"/>
                <a:gd name="connsiteY2" fmla="*/ 2067684 h 2697412"/>
                <a:gd name="connsiteX3" fmla="*/ 8108830 w 8108830"/>
                <a:gd name="connsiteY3" fmla="*/ 1179163 h 2697412"/>
                <a:gd name="connsiteX4" fmla="*/ 4537494 w 8108830"/>
                <a:gd name="connsiteY4" fmla="*/ 66356 h 2697412"/>
                <a:gd name="connsiteX5" fmla="*/ 1680713 w 8108830"/>
                <a:gd name="connsiteY5" fmla="*/ 781030 h 2697412"/>
                <a:gd name="connsiteX6" fmla="*/ 0 w 8108830"/>
                <a:gd name="connsiteY6" fmla="*/ 2697412 h 2697412"/>
                <a:gd name="connsiteX0" fmla="*/ 0 w 8108830"/>
                <a:gd name="connsiteY0" fmla="*/ 2697412 h 2697412"/>
                <a:gd name="connsiteX1" fmla="*/ 1535502 w 8108830"/>
                <a:gd name="connsiteY1" fmla="*/ 2205707 h 2697412"/>
                <a:gd name="connsiteX2" fmla="*/ 4356340 w 8108830"/>
                <a:gd name="connsiteY2" fmla="*/ 2067684 h 2697412"/>
                <a:gd name="connsiteX3" fmla="*/ 8108830 w 8108830"/>
                <a:gd name="connsiteY3" fmla="*/ 1179163 h 2697412"/>
                <a:gd name="connsiteX4" fmla="*/ 4537494 w 8108830"/>
                <a:gd name="connsiteY4" fmla="*/ 66356 h 2697412"/>
                <a:gd name="connsiteX5" fmla="*/ 1680713 w 8108830"/>
                <a:gd name="connsiteY5" fmla="*/ 781030 h 2697412"/>
                <a:gd name="connsiteX6" fmla="*/ 0 w 8108830"/>
                <a:gd name="connsiteY6" fmla="*/ 2697412 h 2697412"/>
                <a:gd name="connsiteX0" fmla="*/ 0 w 8108830"/>
                <a:gd name="connsiteY0" fmla="*/ 2697412 h 2697412"/>
                <a:gd name="connsiteX1" fmla="*/ 1535502 w 8108830"/>
                <a:gd name="connsiteY1" fmla="*/ 2205707 h 2697412"/>
                <a:gd name="connsiteX2" fmla="*/ 4356340 w 8108830"/>
                <a:gd name="connsiteY2" fmla="*/ 2067684 h 2697412"/>
                <a:gd name="connsiteX3" fmla="*/ 8108830 w 8108830"/>
                <a:gd name="connsiteY3" fmla="*/ 1179163 h 2697412"/>
                <a:gd name="connsiteX4" fmla="*/ 4537494 w 8108830"/>
                <a:gd name="connsiteY4" fmla="*/ 66356 h 2697412"/>
                <a:gd name="connsiteX5" fmla="*/ 1680713 w 8108830"/>
                <a:gd name="connsiteY5" fmla="*/ 781030 h 2697412"/>
                <a:gd name="connsiteX6" fmla="*/ 0 w 8108830"/>
                <a:gd name="connsiteY6" fmla="*/ 2697412 h 2697412"/>
                <a:gd name="connsiteX0" fmla="*/ 0 w 8108830"/>
                <a:gd name="connsiteY0" fmla="*/ 2697412 h 2697412"/>
                <a:gd name="connsiteX1" fmla="*/ 1535502 w 8108830"/>
                <a:gd name="connsiteY1" fmla="*/ 2205707 h 2697412"/>
                <a:gd name="connsiteX2" fmla="*/ 4356340 w 8108830"/>
                <a:gd name="connsiteY2" fmla="*/ 2067684 h 2697412"/>
                <a:gd name="connsiteX3" fmla="*/ 8108830 w 8108830"/>
                <a:gd name="connsiteY3" fmla="*/ 1179163 h 2697412"/>
                <a:gd name="connsiteX4" fmla="*/ 4537494 w 8108830"/>
                <a:gd name="connsiteY4" fmla="*/ 66356 h 2697412"/>
                <a:gd name="connsiteX5" fmla="*/ 1680713 w 8108830"/>
                <a:gd name="connsiteY5" fmla="*/ 781030 h 2697412"/>
                <a:gd name="connsiteX6" fmla="*/ 0 w 8108830"/>
                <a:gd name="connsiteY6" fmla="*/ 2697412 h 2697412"/>
                <a:gd name="connsiteX0" fmla="*/ 0 w 8108830"/>
                <a:gd name="connsiteY0" fmla="*/ 2697412 h 2697412"/>
                <a:gd name="connsiteX1" fmla="*/ 1535502 w 8108830"/>
                <a:gd name="connsiteY1" fmla="*/ 2205707 h 2697412"/>
                <a:gd name="connsiteX2" fmla="*/ 4356340 w 8108830"/>
                <a:gd name="connsiteY2" fmla="*/ 2067684 h 2697412"/>
                <a:gd name="connsiteX3" fmla="*/ 8108830 w 8108830"/>
                <a:gd name="connsiteY3" fmla="*/ 1179163 h 2697412"/>
                <a:gd name="connsiteX4" fmla="*/ 4537494 w 8108830"/>
                <a:gd name="connsiteY4" fmla="*/ 66356 h 2697412"/>
                <a:gd name="connsiteX5" fmla="*/ 1680713 w 8108830"/>
                <a:gd name="connsiteY5" fmla="*/ 781030 h 2697412"/>
                <a:gd name="connsiteX6" fmla="*/ 0 w 8108830"/>
                <a:gd name="connsiteY6" fmla="*/ 2697412 h 2697412"/>
                <a:gd name="connsiteX0" fmla="*/ 0 w 8108830"/>
                <a:gd name="connsiteY0" fmla="*/ 2697412 h 2697412"/>
                <a:gd name="connsiteX1" fmla="*/ 1535502 w 8108830"/>
                <a:gd name="connsiteY1" fmla="*/ 2205707 h 2697412"/>
                <a:gd name="connsiteX2" fmla="*/ 4356340 w 8108830"/>
                <a:gd name="connsiteY2" fmla="*/ 2067684 h 2697412"/>
                <a:gd name="connsiteX3" fmla="*/ 8108830 w 8108830"/>
                <a:gd name="connsiteY3" fmla="*/ 1179163 h 2697412"/>
                <a:gd name="connsiteX4" fmla="*/ 4537494 w 8108830"/>
                <a:gd name="connsiteY4" fmla="*/ 66356 h 2697412"/>
                <a:gd name="connsiteX5" fmla="*/ 1680713 w 8108830"/>
                <a:gd name="connsiteY5" fmla="*/ 781030 h 2697412"/>
                <a:gd name="connsiteX6" fmla="*/ 0 w 8108830"/>
                <a:gd name="connsiteY6" fmla="*/ 2697412 h 2697412"/>
                <a:gd name="connsiteX0" fmla="*/ 0 w 8108830"/>
                <a:gd name="connsiteY0" fmla="*/ 2773612 h 2773612"/>
                <a:gd name="connsiteX1" fmla="*/ 1535502 w 8108830"/>
                <a:gd name="connsiteY1" fmla="*/ 2281907 h 2773612"/>
                <a:gd name="connsiteX2" fmla="*/ 4356340 w 8108830"/>
                <a:gd name="connsiteY2" fmla="*/ 2143884 h 2773612"/>
                <a:gd name="connsiteX3" fmla="*/ 8108830 w 8108830"/>
                <a:gd name="connsiteY3" fmla="*/ 1255363 h 2773612"/>
                <a:gd name="connsiteX4" fmla="*/ 4537494 w 8108830"/>
                <a:gd name="connsiteY4" fmla="*/ 142556 h 2773612"/>
                <a:gd name="connsiteX5" fmla="*/ 1680713 w 8108830"/>
                <a:gd name="connsiteY5" fmla="*/ 857230 h 2773612"/>
                <a:gd name="connsiteX6" fmla="*/ 0 w 8108830"/>
                <a:gd name="connsiteY6" fmla="*/ 2773612 h 2773612"/>
                <a:gd name="connsiteX0" fmla="*/ 0 w 8108830"/>
                <a:gd name="connsiteY0" fmla="*/ 2773612 h 2773612"/>
                <a:gd name="connsiteX1" fmla="*/ 1535502 w 8108830"/>
                <a:gd name="connsiteY1" fmla="*/ 2281907 h 2773612"/>
                <a:gd name="connsiteX2" fmla="*/ 4356340 w 8108830"/>
                <a:gd name="connsiteY2" fmla="*/ 2143884 h 2773612"/>
                <a:gd name="connsiteX3" fmla="*/ 8108830 w 8108830"/>
                <a:gd name="connsiteY3" fmla="*/ 1255363 h 2773612"/>
                <a:gd name="connsiteX4" fmla="*/ 4537494 w 8108830"/>
                <a:gd name="connsiteY4" fmla="*/ 142556 h 2773612"/>
                <a:gd name="connsiteX5" fmla="*/ 1680713 w 8108830"/>
                <a:gd name="connsiteY5" fmla="*/ 857230 h 2773612"/>
                <a:gd name="connsiteX6" fmla="*/ 0 w 8108830"/>
                <a:gd name="connsiteY6" fmla="*/ 2773612 h 2773612"/>
                <a:gd name="connsiteX0" fmla="*/ 0 w 8108830"/>
                <a:gd name="connsiteY0" fmla="*/ 2773612 h 2773612"/>
                <a:gd name="connsiteX1" fmla="*/ 1535502 w 8108830"/>
                <a:gd name="connsiteY1" fmla="*/ 2281907 h 2773612"/>
                <a:gd name="connsiteX2" fmla="*/ 5245340 w 8108830"/>
                <a:gd name="connsiteY2" fmla="*/ 1997834 h 2773612"/>
                <a:gd name="connsiteX3" fmla="*/ 8108830 w 8108830"/>
                <a:gd name="connsiteY3" fmla="*/ 1255363 h 2773612"/>
                <a:gd name="connsiteX4" fmla="*/ 4537494 w 8108830"/>
                <a:gd name="connsiteY4" fmla="*/ 142556 h 2773612"/>
                <a:gd name="connsiteX5" fmla="*/ 1680713 w 8108830"/>
                <a:gd name="connsiteY5" fmla="*/ 857230 h 2773612"/>
                <a:gd name="connsiteX6" fmla="*/ 0 w 8108830"/>
                <a:gd name="connsiteY6" fmla="*/ 2773612 h 2773612"/>
                <a:gd name="connsiteX0" fmla="*/ 0 w 8108830"/>
                <a:gd name="connsiteY0" fmla="*/ 2773612 h 2773612"/>
                <a:gd name="connsiteX1" fmla="*/ 1535502 w 8108830"/>
                <a:gd name="connsiteY1" fmla="*/ 2281907 h 2773612"/>
                <a:gd name="connsiteX2" fmla="*/ 5245340 w 8108830"/>
                <a:gd name="connsiteY2" fmla="*/ 1997834 h 2773612"/>
                <a:gd name="connsiteX3" fmla="*/ 8108830 w 8108830"/>
                <a:gd name="connsiteY3" fmla="*/ 1255363 h 2773612"/>
                <a:gd name="connsiteX4" fmla="*/ 4537494 w 8108830"/>
                <a:gd name="connsiteY4" fmla="*/ 142556 h 2773612"/>
                <a:gd name="connsiteX5" fmla="*/ 1680713 w 8108830"/>
                <a:gd name="connsiteY5" fmla="*/ 857230 h 2773612"/>
                <a:gd name="connsiteX6" fmla="*/ 0 w 8108830"/>
                <a:gd name="connsiteY6" fmla="*/ 2773612 h 2773612"/>
                <a:gd name="connsiteX0" fmla="*/ 0 w 8108830"/>
                <a:gd name="connsiteY0" fmla="*/ 2773612 h 2773612"/>
                <a:gd name="connsiteX1" fmla="*/ 1535502 w 8108830"/>
                <a:gd name="connsiteY1" fmla="*/ 2281907 h 2773612"/>
                <a:gd name="connsiteX2" fmla="*/ 5245340 w 8108830"/>
                <a:gd name="connsiteY2" fmla="*/ 1997834 h 2773612"/>
                <a:gd name="connsiteX3" fmla="*/ 8108830 w 8108830"/>
                <a:gd name="connsiteY3" fmla="*/ 1255363 h 2773612"/>
                <a:gd name="connsiteX4" fmla="*/ 4537494 w 8108830"/>
                <a:gd name="connsiteY4" fmla="*/ 142556 h 2773612"/>
                <a:gd name="connsiteX5" fmla="*/ 1680713 w 8108830"/>
                <a:gd name="connsiteY5" fmla="*/ 857230 h 2773612"/>
                <a:gd name="connsiteX6" fmla="*/ 0 w 8108830"/>
                <a:gd name="connsiteY6" fmla="*/ 2773612 h 2773612"/>
                <a:gd name="connsiteX0" fmla="*/ 0 w 8108830"/>
                <a:gd name="connsiteY0" fmla="*/ 2773612 h 2773612"/>
                <a:gd name="connsiteX1" fmla="*/ 1535502 w 8108830"/>
                <a:gd name="connsiteY1" fmla="*/ 2281907 h 2773612"/>
                <a:gd name="connsiteX2" fmla="*/ 4077299 w 8108830"/>
                <a:gd name="connsiteY2" fmla="*/ 2157782 h 2773612"/>
                <a:gd name="connsiteX3" fmla="*/ 5245340 w 8108830"/>
                <a:gd name="connsiteY3" fmla="*/ 1997834 h 2773612"/>
                <a:gd name="connsiteX4" fmla="*/ 8108830 w 8108830"/>
                <a:gd name="connsiteY4" fmla="*/ 1255363 h 2773612"/>
                <a:gd name="connsiteX5" fmla="*/ 4537494 w 8108830"/>
                <a:gd name="connsiteY5" fmla="*/ 142556 h 2773612"/>
                <a:gd name="connsiteX6" fmla="*/ 1680713 w 8108830"/>
                <a:gd name="connsiteY6" fmla="*/ 857230 h 2773612"/>
                <a:gd name="connsiteX7" fmla="*/ 0 w 8108830"/>
                <a:gd name="connsiteY7" fmla="*/ 2773612 h 2773612"/>
                <a:gd name="connsiteX0" fmla="*/ 0 w 8108830"/>
                <a:gd name="connsiteY0" fmla="*/ 2773612 h 2773612"/>
                <a:gd name="connsiteX1" fmla="*/ 1535502 w 8108830"/>
                <a:gd name="connsiteY1" fmla="*/ 2281907 h 2773612"/>
                <a:gd name="connsiteX2" fmla="*/ 4077299 w 8108830"/>
                <a:gd name="connsiteY2" fmla="*/ 2157782 h 2773612"/>
                <a:gd name="connsiteX3" fmla="*/ 5245340 w 8108830"/>
                <a:gd name="connsiteY3" fmla="*/ 1997834 h 2773612"/>
                <a:gd name="connsiteX4" fmla="*/ 8108830 w 8108830"/>
                <a:gd name="connsiteY4" fmla="*/ 1255363 h 2773612"/>
                <a:gd name="connsiteX5" fmla="*/ 4537494 w 8108830"/>
                <a:gd name="connsiteY5" fmla="*/ 142556 h 2773612"/>
                <a:gd name="connsiteX6" fmla="*/ 1680713 w 8108830"/>
                <a:gd name="connsiteY6" fmla="*/ 857230 h 2773612"/>
                <a:gd name="connsiteX7" fmla="*/ 0 w 8108830"/>
                <a:gd name="connsiteY7" fmla="*/ 2773612 h 2773612"/>
                <a:gd name="connsiteX0" fmla="*/ 0 w 8108830"/>
                <a:gd name="connsiteY0" fmla="*/ 2773612 h 2773612"/>
                <a:gd name="connsiteX1" fmla="*/ 1535502 w 8108830"/>
                <a:gd name="connsiteY1" fmla="*/ 2281907 h 2773612"/>
                <a:gd name="connsiteX2" fmla="*/ 4077299 w 8108830"/>
                <a:gd name="connsiteY2" fmla="*/ 2157782 h 2773612"/>
                <a:gd name="connsiteX3" fmla="*/ 5245340 w 8108830"/>
                <a:gd name="connsiteY3" fmla="*/ 1997834 h 2773612"/>
                <a:gd name="connsiteX4" fmla="*/ 8108830 w 8108830"/>
                <a:gd name="connsiteY4" fmla="*/ 1255363 h 2773612"/>
                <a:gd name="connsiteX5" fmla="*/ 4537494 w 8108830"/>
                <a:gd name="connsiteY5" fmla="*/ 142556 h 2773612"/>
                <a:gd name="connsiteX6" fmla="*/ 1680713 w 8108830"/>
                <a:gd name="connsiteY6" fmla="*/ 857230 h 2773612"/>
                <a:gd name="connsiteX7" fmla="*/ 0 w 8108830"/>
                <a:gd name="connsiteY7" fmla="*/ 2773612 h 2773612"/>
                <a:gd name="connsiteX0" fmla="*/ 0 w 8108830"/>
                <a:gd name="connsiteY0" fmla="*/ 2773612 h 2773612"/>
                <a:gd name="connsiteX1" fmla="*/ 1535502 w 8108830"/>
                <a:gd name="connsiteY1" fmla="*/ 2281907 h 2773612"/>
                <a:gd name="connsiteX2" fmla="*/ 4077299 w 8108830"/>
                <a:gd name="connsiteY2" fmla="*/ 2157782 h 2773612"/>
                <a:gd name="connsiteX3" fmla="*/ 5245340 w 8108830"/>
                <a:gd name="connsiteY3" fmla="*/ 1997834 h 2773612"/>
                <a:gd name="connsiteX4" fmla="*/ 8108830 w 8108830"/>
                <a:gd name="connsiteY4" fmla="*/ 1255363 h 2773612"/>
                <a:gd name="connsiteX5" fmla="*/ 4537494 w 8108830"/>
                <a:gd name="connsiteY5" fmla="*/ 142556 h 2773612"/>
                <a:gd name="connsiteX6" fmla="*/ 1680713 w 8108830"/>
                <a:gd name="connsiteY6" fmla="*/ 857230 h 2773612"/>
                <a:gd name="connsiteX7" fmla="*/ 0 w 8108830"/>
                <a:gd name="connsiteY7" fmla="*/ 2773612 h 2773612"/>
                <a:gd name="connsiteX0" fmla="*/ 0 w 8108830"/>
                <a:gd name="connsiteY0" fmla="*/ 2773612 h 2773612"/>
                <a:gd name="connsiteX1" fmla="*/ 1535502 w 8108830"/>
                <a:gd name="connsiteY1" fmla="*/ 2281907 h 2773612"/>
                <a:gd name="connsiteX2" fmla="*/ 4077299 w 8108830"/>
                <a:gd name="connsiteY2" fmla="*/ 2157782 h 2773612"/>
                <a:gd name="connsiteX3" fmla="*/ 5245340 w 8108830"/>
                <a:gd name="connsiteY3" fmla="*/ 1997834 h 2773612"/>
                <a:gd name="connsiteX4" fmla="*/ 8108830 w 8108830"/>
                <a:gd name="connsiteY4" fmla="*/ 1255363 h 2773612"/>
                <a:gd name="connsiteX5" fmla="*/ 4537494 w 8108830"/>
                <a:gd name="connsiteY5" fmla="*/ 142556 h 2773612"/>
                <a:gd name="connsiteX6" fmla="*/ 1680713 w 8108830"/>
                <a:gd name="connsiteY6" fmla="*/ 857230 h 2773612"/>
                <a:gd name="connsiteX7" fmla="*/ 0 w 8108830"/>
                <a:gd name="connsiteY7" fmla="*/ 2773612 h 2773612"/>
                <a:gd name="connsiteX0" fmla="*/ 0 w 8108830"/>
                <a:gd name="connsiteY0" fmla="*/ 2773612 h 2773612"/>
                <a:gd name="connsiteX1" fmla="*/ 1535502 w 8108830"/>
                <a:gd name="connsiteY1" fmla="*/ 2281907 h 2773612"/>
                <a:gd name="connsiteX2" fmla="*/ 4077299 w 8108830"/>
                <a:gd name="connsiteY2" fmla="*/ 2157782 h 2773612"/>
                <a:gd name="connsiteX3" fmla="*/ 5245340 w 8108830"/>
                <a:gd name="connsiteY3" fmla="*/ 1997834 h 2773612"/>
                <a:gd name="connsiteX4" fmla="*/ 8108830 w 8108830"/>
                <a:gd name="connsiteY4" fmla="*/ 1255363 h 2773612"/>
                <a:gd name="connsiteX5" fmla="*/ 4537494 w 8108830"/>
                <a:gd name="connsiteY5" fmla="*/ 142556 h 2773612"/>
                <a:gd name="connsiteX6" fmla="*/ 1680713 w 8108830"/>
                <a:gd name="connsiteY6" fmla="*/ 857230 h 2773612"/>
                <a:gd name="connsiteX7" fmla="*/ 0 w 8108830"/>
                <a:gd name="connsiteY7" fmla="*/ 2773612 h 2773612"/>
                <a:gd name="connsiteX0" fmla="*/ 0 w 8108830"/>
                <a:gd name="connsiteY0" fmla="*/ 2773612 h 2773612"/>
                <a:gd name="connsiteX1" fmla="*/ 1535502 w 8108830"/>
                <a:gd name="connsiteY1" fmla="*/ 2281907 h 2773612"/>
                <a:gd name="connsiteX2" fmla="*/ 4077299 w 8108830"/>
                <a:gd name="connsiteY2" fmla="*/ 2157782 h 2773612"/>
                <a:gd name="connsiteX3" fmla="*/ 5245340 w 8108830"/>
                <a:gd name="connsiteY3" fmla="*/ 1997834 h 2773612"/>
                <a:gd name="connsiteX4" fmla="*/ 8108830 w 8108830"/>
                <a:gd name="connsiteY4" fmla="*/ 1255363 h 2773612"/>
                <a:gd name="connsiteX5" fmla="*/ 4537494 w 8108830"/>
                <a:gd name="connsiteY5" fmla="*/ 142556 h 2773612"/>
                <a:gd name="connsiteX6" fmla="*/ 1680713 w 8108830"/>
                <a:gd name="connsiteY6" fmla="*/ 857230 h 2773612"/>
                <a:gd name="connsiteX7" fmla="*/ 0 w 8108830"/>
                <a:gd name="connsiteY7" fmla="*/ 2773612 h 2773612"/>
                <a:gd name="connsiteX0" fmla="*/ 0 w 8108830"/>
                <a:gd name="connsiteY0" fmla="*/ 2773612 h 2773612"/>
                <a:gd name="connsiteX1" fmla="*/ 1535502 w 8108830"/>
                <a:gd name="connsiteY1" fmla="*/ 2281907 h 2773612"/>
                <a:gd name="connsiteX2" fmla="*/ 4077299 w 8108830"/>
                <a:gd name="connsiteY2" fmla="*/ 2157782 h 2773612"/>
                <a:gd name="connsiteX3" fmla="*/ 5245340 w 8108830"/>
                <a:gd name="connsiteY3" fmla="*/ 1997834 h 2773612"/>
                <a:gd name="connsiteX4" fmla="*/ 8108830 w 8108830"/>
                <a:gd name="connsiteY4" fmla="*/ 1255363 h 2773612"/>
                <a:gd name="connsiteX5" fmla="*/ 4537494 w 8108830"/>
                <a:gd name="connsiteY5" fmla="*/ 142556 h 2773612"/>
                <a:gd name="connsiteX6" fmla="*/ 1680713 w 8108830"/>
                <a:gd name="connsiteY6" fmla="*/ 857230 h 2773612"/>
                <a:gd name="connsiteX7" fmla="*/ 0 w 8108830"/>
                <a:gd name="connsiteY7" fmla="*/ 2773612 h 2773612"/>
                <a:gd name="connsiteX0" fmla="*/ 0 w 8108830"/>
                <a:gd name="connsiteY0" fmla="*/ 2773612 h 2773612"/>
                <a:gd name="connsiteX1" fmla="*/ 1535502 w 8108830"/>
                <a:gd name="connsiteY1" fmla="*/ 2281907 h 2773612"/>
                <a:gd name="connsiteX2" fmla="*/ 4077299 w 8108830"/>
                <a:gd name="connsiteY2" fmla="*/ 2157782 h 2773612"/>
                <a:gd name="connsiteX3" fmla="*/ 5245340 w 8108830"/>
                <a:gd name="connsiteY3" fmla="*/ 1997834 h 2773612"/>
                <a:gd name="connsiteX4" fmla="*/ 8108830 w 8108830"/>
                <a:gd name="connsiteY4" fmla="*/ 1255363 h 2773612"/>
                <a:gd name="connsiteX5" fmla="*/ 4537494 w 8108830"/>
                <a:gd name="connsiteY5" fmla="*/ 142556 h 2773612"/>
                <a:gd name="connsiteX6" fmla="*/ 1680713 w 8108830"/>
                <a:gd name="connsiteY6" fmla="*/ 857230 h 2773612"/>
                <a:gd name="connsiteX7" fmla="*/ 0 w 8108830"/>
                <a:gd name="connsiteY7" fmla="*/ 2773612 h 2773612"/>
                <a:gd name="connsiteX0" fmla="*/ 0 w 8108830"/>
                <a:gd name="connsiteY0" fmla="*/ 2773612 h 2773612"/>
                <a:gd name="connsiteX1" fmla="*/ 1535502 w 8108830"/>
                <a:gd name="connsiteY1" fmla="*/ 2281907 h 2773612"/>
                <a:gd name="connsiteX2" fmla="*/ 4077299 w 8108830"/>
                <a:gd name="connsiteY2" fmla="*/ 2157782 h 2773612"/>
                <a:gd name="connsiteX3" fmla="*/ 5245340 w 8108830"/>
                <a:gd name="connsiteY3" fmla="*/ 1997834 h 2773612"/>
                <a:gd name="connsiteX4" fmla="*/ 8108830 w 8108830"/>
                <a:gd name="connsiteY4" fmla="*/ 1255363 h 2773612"/>
                <a:gd name="connsiteX5" fmla="*/ 4537494 w 8108830"/>
                <a:gd name="connsiteY5" fmla="*/ 142556 h 2773612"/>
                <a:gd name="connsiteX6" fmla="*/ 1680713 w 8108830"/>
                <a:gd name="connsiteY6" fmla="*/ 857230 h 2773612"/>
                <a:gd name="connsiteX7" fmla="*/ 0 w 8108830"/>
                <a:gd name="connsiteY7" fmla="*/ 2773612 h 2773612"/>
                <a:gd name="connsiteX0" fmla="*/ 0 w 8058030"/>
                <a:gd name="connsiteY0" fmla="*/ 2675186 h 2675186"/>
                <a:gd name="connsiteX1" fmla="*/ 1535502 w 8058030"/>
                <a:gd name="connsiteY1" fmla="*/ 2183481 h 2675186"/>
                <a:gd name="connsiteX2" fmla="*/ 4077299 w 8058030"/>
                <a:gd name="connsiteY2" fmla="*/ 2059356 h 2675186"/>
                <a:gd name="connsiteX3" fmla="*/ 5245340 w 8058030"/>
                <a:gd name="connsiteY3" fmla="*/ 1899408 h 2675186"/>
                <a:gd name="connsiteX4" fmla="*/ 8058030 w 8058030"/>
                <a:gd name="connsiteY4" fmla="*/ 1023587 h 2675186"/>
                <a:gd name="connsiteX5" fmla="*/ 4537494 w 8058030"/>
                <a:gd name="connsiteY5" fmla="*/ 44130 h 2675186"/>
                <a:gd name="connsiteX6" fmla="*/ 1680713 w 8058030"/>
                <a:gd name="connsiteY6" fmla="*/ 758804 h 2675186"/>
                <a:gd name="connsiteX7" fmla="*/ 0 w 8058030"/>
                <a:gd name="connsiteY7" fmla="*/ 2675186 h 26751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058030" h="2675186">
                  <a:moveTo>
                    <a:pt x="0" y="2675186"/>
                  </a:moveTo>
                  <a:cubicBezTo>
                    <a:pt x="528248" y="2498824"/>
                    <a:pt x="661279" y="2312777"/>
                    <a:pt x="1535502" y="2183481"/>
                  </a:cubicBezTo>
                  <a:cubicBezTo>
                    <a:pt x="2181185" y="2075551"/>
                    <a:pt x="3770143" y="2062251"/>
                    <a:pt x="4077299" y="2059356"/>
                  </a:cubicBezTo>
                  <a:cubicBezTo>
                    <a:pt x="4384455" y="2056461"/>
                    <a:pt x="4581885" y="2072036"/>
                    <a:pt x="5245340" y="1899408"/>
                  </a:cubicBezTo>
                  <a:cubicBezTo>
                    <a:pt x="5908795" y="1726780"/>
                    <a:pt x="7553386" y="1365769"/>
                    <a:pt x="8058030" y="1023587"/>
                  </a:cubicBezTo>
                  <a:cubicBezTo>
                    <a:pt x="7432615" y="733164"/>
                    <a:pt x="5600380" y="88261"/>
                    <a:pt x="4537494" y="44130"/>
                  </a:cubicBezTo>
                  <a:cubicBezTo>
                    <a:pt x="3474608" y="0"/>
                    <a:pt x="2381250" y="177120"/>
                    <a:pt x="1680713" y="758804"/>
                  </a:cubicBezTo>
                  <a:cubicBezTo>
                    <a:pt x="961126" y="1257938"/>
                    <a:pt x="405202" y="2026048"/>
                    <a:pt x="0" y="2675186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4">
                    <a:lumMod val="75000"/>
                    <a:alpha val="78000"/>
                  </a:schemeClr>
                </a:gs>
                <a:gs pos="100000">
                  <a:schemeClr val="bg2">
                    <a:lumMod val="90000"/>
                    <a:alpha val="65000"/>
                  </a:schemeClr>
                </a:gs>
              </a:gsLst>
              <a:lin ang="0" scaled="1"/>
              <a:tileRect/>
            </a:gradFill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Freeform 77"/>
            <p:cNvSpPr/>
            <p:nvPr/>
          </p:nvSpPr>
          <p:spPr>
            <a:xfrm rot="1194817">
              <a:off x="3189654" y="1797087"/>
              <a:ext cx="802257" cy="715991"/>
            </a:xfrm>
            <a:custGeom>
              <a:avLst/>
              <a:gdLst>
                <a:gd name="connsiteX0" fmla="*/ 0 w 981974"/>
                <a:gd name="connsiteY0" fmla="*/ 816634 h 816634"/>
                <a:gd name="connsiteX1" fmla="*/ 345056 w 981974"/>
                <a:gd name="connsiteY1" fmla="*/ 48883 h 816634"/>
                <a:gd name="connsiteX2" fmla="*/ 914400 w 981974"/>
                <a:gd name="connsiteY2" fmla="*/ 523336 h 816634"/>
                <a:gd name="connsiteX3" fmla="*/ 750498 w 981974"/>
                <a:gd name="connsiteY3" fmla="*/ 635480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112144 w 1026544"/>
                <a:gd name="connsiteY0" fmla="*/ 767751 h 767751"/>
                <a:gd name="connsiteX1" fmla="*/ 0 w 1026544"/>
                <a:gd name="connsiteY1" fmla="*/ 483080 h 767751"/>
                <a:gd name="connsiteX2" fmla="*/ 457200 w 1026544"/>
                <a:gd name="connsiteY2" fmla="*/ 0 h 767751"/>
                <a:gd name="connsiteX3" fmla="*/ 1026544 w 1026544"/>
                <a:gd name="connsiteY3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2257" h="715992">
                  <a:moveTo>
                    <a:pt x="0" y="715992"/>
                  </a:moveTo>
                  <a:cubicBezTo>
                    <a:pt x="198409" y="468701"/>
                    <a:pt x="207034" y="350807"/>
                    <a:pt x="232913" y="0"/>
                  </a:cubicBezTo>
                  <a:cubicBezTo>
                    <a:pt x="454325" y="373812"/>
                    <a:pt x="596660" y="333556"/>
                    <a:pt x="802257" y="474453"/>
                  </a:cubicBezTo>
                </a:path>
              </a:pathLst>
            </a:custGeom>
            <a:gradFill flip="none" rotWithShape="1">
              <a:gsLst>
                <a:gs pos="0">
                  <a:schemeClr val="bg2">
                    <a:lumMod val="50000"/>
                  </a:schemeClr>
                </a:gs>
                <a:gs pos="100000">
                  <a:schemeClr val="bg2">
                    <a:lumMod val="90000"/>
                  </a:schemeClr>
                </a:gs>
              </a:gsLst>
              <a:lin ang="16200000" scaled="1"/>
              <a:tileRect/>
            </a:gradFill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Freeform 78"/>
            <p:cNvSpPr/>
            <p:nvPr/>
          </p:nvSpPr>
          <p:spPr>
            <a:xfrm rot="1869592">
              <a:off x="4117193" y="2070504"/>
              <a:ext cx="284672" cy="254062"/>
            </a:xfrm>
            <a:custGeom>
              <a:avLst/>
              <a:gdLst>
                <a:gd name="connsiteX0" fmla="*/ 0 w 981974"/>
                <a:gd name="connsiteY0" fmla="*/ 816634 h 816634"/>
                <a:gd name="connsiteX1" fmla="*/ 345056 w 981974"/>
                <a:gd name="connsiteY1" fmla="*/ 48883 h 816634"/>
                <a:gd name="connsiteX2" fmla="*/ 914400 w 981974"/>
                <a:gd name="connsiteY2" fmla="*/ 523336 h 816634"/>
                <a:gd name="connsiteX3" fmla="*/ 750498 w 981974"/>
                <a:gd name="connsiteY3" fmla="*/ 635480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112144 w 1026544"/>
                <a:gd name="connsiteY0" fmla="*/ 767751 h 767751"/>
                <a:gd name="connsiteX1" fmla="*/ 0 w 1026544"/>
                <a:gd name="connsiteY1" fmla="*/ 483080 h 767751"/>
                <a:gd name="connsiteX2" fmla="*/ 457200 w 1026544"/>
                <a:gd name="connsiteY2" fmla="*/ 0 h 767751"/>
                <a:gd name="connsiteX3" fmla="*/ 1026544 w 1026544"/>
                <a:gd name="connsiteY3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2257" h="715992">
                  <a:moveTo>
                    <a:pt x="0" y="715992"/>
                  </a:moveTo>
                  <a:cubicBezTo>
                    <a:pt x="198409" y="468701"/>
                    <a:pt x="207034" y="350807"/>
                    <a:pt x="232913" y="0"/>
                  </a:cubicBezTo>
                  <a:cubicBezTo>
                    <a:pt x="454325" y="373812"/>
                    <a:pt x="596660" y="333556"/>
                    <a:pt x="802257" y="474453"/>
                  </a:cubicBezTo>
                </a:path>
              </a:pathLst>
            </a:custGeom>
            <a:gradFill flip="none" rotWithShape="1">
              <a:gsLst>
                <a:gs pos="0">
                  <a:schemeClr val="bg2">
                    <a:lumMod val="50000"/>
                  </a:schemeClr>
                </a:gs>
                <a:gs pos="100000">
                  <a:schemeClr val="bg2">
                    <a:lumMod val="90000"/>
                  </a:schemeClr>
                </a:gs>
              </a:gsLst>
              <a:lin ang="16200000" scaled="1"/>
              <a:tileRect/>
            </a:gradFill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Freeform 79"/>
            <p:cNvSpPr/>
            <p:nvPr/>
          </p:nvSpPr>
          <p:spPr>
            <a:xfrm rot="1255568">
              <a:off x="2630123" y="2415822"/>
              <a:ext cx="284672" cy="254062"/>
            </a:xfrm>
            <a:custGeom>
              <a:avLst/>
              <a:gdLst>
                <a:gd name="connsiteX0" fmla="*/ 0 w 981974"/>
                <a:gd name="connsiteY0" fmla="*/ 816634 h 816634"/>
                <a:gd name="connsiteX1" fmla="*/ 345056 w 981974"/>
                <a:gd name="connsiteY1" fmla="*/ 48883 h 816634"/>
                <a:gd name="connsiteX2" fmla="*/ 914400 w 981974"/>
                <a:gd name="connsiteY2" fmla="*/ 523336 h 816634"/>
                <a:gd name="connsiteX3" fmla="*/ 750498 w 981974"/>
                <a:gd name="connsiteY3" fmla="*/ 635480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112144 w 1026544"/>
                <a:gd name="connsiteY0" fmla="*/ 767751 h 767751"/>
                <a:gd name="connsiteX1" fmla="*/ 0 w 1026544"/>
                <a:gd name="connsiteY1" fmla="*/ 483080 h 767751"/>
                <a:gd name="connsiteX2" fmla="*/ 457200 w 1026544"/>
                <a:gd name="connsiteY2" fmla="*/ 0 h 767751"/>
                <a:gd name="connsiteX3" fmla="*/ 1026544 w 1026544"/>
                <a:gd name="connsiteY3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2257" h="715992">
                  <a:moveTo>
                    <a:pt x="0" y="715992"/>
                  </a:moveTo>
                  <a:cubicBezTo>
                    <a:pt x="198409" y="468701"/>
                    <a:pt x="207034" y="350807"/>
                    <a:pt x="232913" y="0"/>
                  </a:cubicBezTo>
                  <a:cubicBezTo>
                    <a:pt x="454325" y="373812"/>
                    <a:pt x="596660" y="333556"/>
                    <a:pt x="802257" y="474453"/>
                  </a:cubicBezTo>
                </a:path>
              </a:pathLst>
            </a:custGeom>
            <a:gradFill flip="none" rotWithShape="1">
              <a:gsLst>
                <a:gs pos="0">
                  <a:schemeClr val="bg2">
                    <a:lumMod val="50000"/>
                  </a:schemeClr>
                </a:gs>
                <a:gs pos="100000">
                  <a:schemeClr val="bg2">
                    <a:lumMod val="90000"/>
                  </a:schemeClr>
                </a:gs>
              </a:gsLst>
              <a:lin ang="16200000" scaled="1"/>
              <a:tileRect/>
            </a:gradFill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Freeform 80"/>
            <p:cNvSpPr/>
            <p:nvPr/>
          </p:nvSpPr>
          <p:spPr>
            <a:xfrm rot="1279426">
              <a:off x="4835446" y="2314764"/>
              <a:ext cx="241540" cy="183101"/>
            </a:xfrm>
            <a:custGeom>
              <a:avLst/>
              <a:gdLst>
                <a:gd name="connsiteX0" fmla="*/ 0 w 981974"/>
                <a:gd name="connsiteY0" fmla="*/ 816634 h 816634"/>
                <a:gd name="connsiteX1" fmla="*/ 345056 w 981974"/>
                <a:gd name="connsiteY1" fmla="*/ 48883 h 816634"/>
                <a:gd name="connsiteX2" fmla="*/ 914400 w 981974"/>
                <a:gd name="connsiteY2" fmla="*/ 523336 h 816634"/>
                <a:gd name="connsiteX3" fmla="*/ 750498 w 981974"/>
                <a:gd name="connsiteY3" fmla="*/ 635480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112144 w 1026544"/>
                <a:gd name="connsiteY0" fmla="*/ 767751 h 767751"/>
                <a:gd name="connsiteX1" fmla="*/ 0 w 1026544"/>
                <a:gd name="connsiteY1" fmla="*/ 483080 h 767751"/>
                <a:gd name="connsiteX2" fmla="*/ 457200 w 1026544"/>
                <a:gd name="connsiteY2" fmla="*/ 0 h 767751"/>
                <a:gd name="connsiteX3" fmla="*/ 1026544 w 1026544"/>
                <a:gd name="connsiteY3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2257" h="715992">
                  <a:moveTo>
                    <a:pt x="0" y="715992"/>
                  </a:moveTo>
                  <a:cubicBezTo>
                    <a:pt x="198409" y="468701"/>
                    <a:pt x="207034" y="350807"/>
                    <a:pt x="232913" y="0"/>
                  </a:cubicBezTo>
                  <a:cubicBezTo>
                    <a:pt x="454325" y="373812"/>
                    <a:pt x="596660" y="333556"/>
                    <a:pt x="802257" y="474453"/>
                  </a:cubicBezTo>
                </a:path>
              </a:pathLst>
            </a:custGeom>
            <a:gradFill flip="none" rotWithShape="1">
              <a:gsLst>
                <a:gs pos="0">
                  <a:schemeClr val="bg2">
                    <a:lumMod val="50000"/>
                  </a:schemeClr>
                </a:gs>
                <a:gs pos="100000">
                  <a:schemeClr val="bg2">
                    <a:lumMod val="90000"/>
                  </a:schemeClr>
                </a:gs>
              </a:gsLst>
              <a:lin ang="16200000" scaled="1"/>
              <a:tileRect/>
            </a:gradFill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Freeform 81"/>
            <p:cNvSpPr/>
            <p:nvPr/>
          </p:nvSpPr>
          <p:spPr>
            <a:xfrm rot="1472329">
              <a:off x="4839659" y="1809306"/>
              <a:ext cx="405441" cy="424640"/>
            </a:xfrm>
            <a:custGeom>
              <a:avLst/>
              <a:gdLst>
                <a:gd name="connsiteX0" fmla="*/ 0 w 981974"/>
                <a:gd name="connsiteY0" fmla="*/ 816634 h 816634"/>
                <a:gd name="connsiteX1" fmla="*/ 345056 w 981974"/>
                <a:gd name="connsiteY1" fmla="*/ 48883 h 816634"/>
                <a:gd name="connsiteX2" fmla="*/ 914400 w 981974"/>
                <a:gd name="connsiteY2" fmla="*/ 523336 h 816634"/>
                <a:gd name="connsiteX3" fmla="*/ 750498 w 981974"/>
                <a:gd name="connsiteY3" fmla="*/ 635480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112144 w 1026544"/>
                <a:gd name="connsiteY0" fmla="*/ 767751 h 767751"/>
                <a:gd name="connsiteX1" fmla="*/ 0 w 1026544"/>
                <a:gd name="connsiteY1" fmla="*/ 483080 h 767751"/>
                <a:gd name="connsiteX2" fmla="*/ 457200 w 1026544"/>
                <a:gd name="connsiteY2" fmla="*/ 0 h 767751"/>
                <a:gd name="connsiteX3" fmla="*/ 1026544 w 1026544"/>
                <a:gd name="connsiteY3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2257" h="715992">
                  <a:moveTo>
                    <a:pt x="0" y="715992"/>
                  </a:moveTo>
                  <a:cubicBezTo>
                    <a:pt x="198409" y="468701"/>
                    <a:pt x="207034" y="350807"/>
                    <a:pt x="232913" y="0"/>
                  </a:cubicBezTo>
                  <a:cubicBezTo>
                    <a:pt x="454325" y="373812"/>
                    <a:pt x="596660" y="333556"/>
                    <a:pt x="802257" y="474453"/>
                  </a:cubicBezTo>
                </a:path>
              </a:pathLst>
            </a:custGeom>
            <a:gradFill flip="none" rotWithShape="1">
              <a:gsLst>
                <a:gs pos="0">
                  <a:schemeClr val="bg2">
                    <a:lumMod val="50000"/>
                  </a:schemeClr>
                </a:gs>
                <a:gs pos="100000">
                  <a:schemeClr val="bg2">
                    <a:lumMod val="90000"/>
                  </a:schemeClr>
                </a:gs>
              </a:gsLst>
              <a:lin ang="16200000" scaled="1"/>
              <a:tileRect/>
            </a:gradFill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Freeform 82"/>
            <p:cNvSpPr/>
            <p:nvPr/>
          </p:nvSpPr>
          <p:spPr>
            <a:xfrm rot="1315908">
              <a:off x="5377772" y="2719890"/>
              <a:ext cx="284672" cy="254062"/>
            </a:xfrm>
            <a:custGeom>
              <a:avLst/>
              <a:gdLst>
                <a:gd name="connsiteX0" fmla="*/ 0 w 981974"/>
                <a:gd name="connsiteY0" fmla="*/ 816634 h 816634"/>
                <a:gd name="connsiteX1" fmla="*/ 345056 w 981974"/>
                <a:gd name="connsiteY1" fmla="*/ 48883 h 816634"/>
                <a:gd name="connsiteX2" fmla="*/ 914400 w 981974"/>
                <a:gd name="connsiteY2" fmla="*/ 523336 h 816634"/>
                <a:gd name="connsiteX3" fmla="*/ 750498 w 981974"/>
                <a:gd name="connsiteY3" fmla="*/ 635480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112144 w 1026544"/>
                <a:gd name="connsiteY0" fmla="*/ 767751 h 767751"/>
                <a:gd name="connsiteX1" fmla="*/ 0 w 1026544"/>
                <a:gd name="connsiteY1" fmla="*/ 483080 h 767751"/>
                <a:gd name="connsiteX2" fmla="*/ 457200 w 1026544"/>
                <a:gd name="connsiteY2" fmla="*/ 0 h 767751"/>
                <a:gd name="connsiteX3" fmla="*/ 1026544 w 1026544"/>
                <a:gd name="connsiteY3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2257" h="715992">
                  <a:moveTo>
                    <a:pt x="0" y="715992"/>
                  </a:moveTo>
                  <a:cubicBezTo>
                    <a:pt x="198409" y="468701"/>
                    <a:pt x="207034" y="350807"/>
                    <a:pt x="232913" y="0"/>
                  </a:cubicBezTo>
                  <a:cubicBezTo>
                    <a:pt x="454325" y="373812"/>
                    <a:pt x="596660" y="333556"/>
                    <a:pt x="802257" y="474453"/>
                  </a:cubicBezTo>
                </a:path>
              </a:pathLst>
            </a:custGeom>
            <a:gradFill flip="none" rotWithShape="1">
              <a:gsLst>
                <a:gs pos="0">
                  <a:schemeClr val="bg2">
                    <a:lumMod val="50000"/>
                  </a:schemeClr>
                </a:gs>
                <a:gs pos="100000">
                  <a:schemeClr val="bg2">
                    <a:lumMod val="90000"/>
                  </a:schemeClr>
                </a:gs>
              </a:gsLst>
              <a:lin ang="16200000" scaled="1"/>
              <a:tileRect/>
            </a:gradFill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Freeform 83"/>
            <p:cNvSpPr/>
            <p:nvPr/>
          </p:nvSpPr>
          <p:spPr>
            <a:xfrm rot="1293118">
              <a:off x="5802063" y="2568287"/>
              <a:ext cx="284672" cy="254062"/>
            </a:xfrm>
            <a:custGeom>
              <a:avLst/>
              <a:gdLst>
                <a:gd name="connsiteX0" fmla="*/ 0 w 981974"/>
                <a:gd name="connsiteY0" fmla="*/ 816634 h 816634"/>
                <a:gd name="connsiteX1" fmla="*/ 345056 w 981974"/>
                <a:gd name="connsiteY1" fmla="*/ 48883 h 816634"/>
                <a:gd name="connsiteX2" fmla="*/ 914400 w 981974"/>
                <a:gd name="connsiteY2" fmla="*/ 523336 h 816634"/>
                <a:gd name="connsiteX3" fmla="*/ 750498 w 981974"/>
                <a:gd name="connsiteY3" fmla="*/ 635480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112144 w 1026544"/>
                <a:gd name="connsiteY0" fmla="*/ 767751 h 767751"/>
                <a:gd name="connsiteX1" fmla="*/ 0 w 1026544"/>
                <a:gd name="connsiteY1" fmla="*/ 483080 h 767751"/>
                <a:gd name="connsiteX2" fmla="*/ 457200 w 1026544"/>
                <a:gd name="connsiteY2" fmla="*/ 0 h 767751"/>
                <a:gd name="connsiteX3" fmla="*/ 1026544 w 1026544"/>
                <a:gd name="connsiteY3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2257" h="715992">
                  <a:moveTo>
                    <a:pt x="0" y="715992"/>
                  </a:moveTo>
                  <a:cubicBezTo>
                    <a:pt x="198409" y="468701"/>
                    <a:pt x="207034" y="350807"/>
                    <a:pt x="232913" y="0"/>
                  </a:cubicBezTo>
                  <a:cubicBezTo>
                    <a:pt x="454325" y="373812"/>
                    <a:pt x="596660" y="333556"/>
                    <a:pt x="802257" y="474453"/>
                  </a:cubicBezTo>
                </a:path>
              </a:pathLst>
            </a:custGeom>
            <a:gradFill flip="none" rotWithShape="1">
              <a:gsLst>
                <a:gs pos="0">
                  <a:schemeClr val="bg2">
                    <a:lumMod val="50000"/>
                  </a:schemeClr>
                </a:gs>
                <a:gs pos="100000">
                  <a:schemeClr val="bg2">
                    <a:lumMod val="90000"/>
                  </a:schemeClr>
                </a:gs>
              </a:gsLst>
              <a:lin ang="16200000" scaled="1"/>
              <a:tileRect/>
            </a:gradFill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Freeform 84"/>
            <p:cNvSpPr/>
            <p:nvPr/>
          </p:nvSpPr>
          <p:spPr>
            <a:xfrm rot="847363">
              <a:off x="4788853" y="2655303"/>
              <a:ext cx="241540" cy="183101"/>
            </a:xfrm>
            <a:custGeom>
              <a:avLst/>
              <a:gdLst>
                <a:gd name="connsiteX0" fmla="*/ 0 w 981974"/>
                <a:gd name="connsiteY0" fmla="*/ 816634 h 816634"/>
                <a:gd name="connsiteX1" fmla="*/ 345056 w 981974"/>
                <a:gd name="connsiteY1" fmla="*/ 48883 h 816634"/>
                <a:gd name="connsiteX2" fmla="*/ 914400 w 981974"/>
                <a:gd name="connsiteY2" fmla="*/ 523336 h 816634"/>
                <a:gd name="connsiteX3" fmla="*/ 750498 w 981974"/>
                <a:gd name="connsiteY3" fmla="*/ 635480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112144 w 1026544"/>
                <a:gd name="connsiteY0" fmla="*/ 767751 h 767751"/>
                <a:gd name="connsiteX1" fmla="*/ 0 w 1026544"/>
                <a:gd name="connsiteY1" fmla="*/ 483080 h 767751"/>
                <a:gd name="connsiteX2" fmla="*/ 457200 w 1026544"/>
                <a:gd name="connsiteY2" fmla="*/ 0 h 767751"/>
                <a:gd name="connsiteX3" fmla="*/ 1026544 w 1026544"/>
                <a:gd name="connsiteY3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2257" h="715992">
                  <a:moveTo>
                    <a:pt x="0" y="715992"/>
                  </a:moveTo>
                  <a:cubicBezTo>
                    <a:pt x="198409" y="468701"/>
                    <a:pt x="207034" y="350807"/>
                    <a:pt x="232913" y="0"/>
                  </a:cubicBezTo>
                  <a:cubicBezTo>
                    <a:pt x="454325" y="373812"/>
                    <a:pt x="596660" y="333556"/>
                    <a:pt x="802257" y="474453"/>
                  </a:cubicBezTo>
                </a:path>
              </a:pathLst>
            </a:custGeom>
            <a:gradFill flip="none" rotWithShape="1">
              <a:gsLst>
                <a:gs pos="0">
                  <a:schemeClr val="bg2">
                    <a:lumMod val="50000"/>
                  </a:schemeClr>
                </a:gs>
                <a:gs pos="100000">
                  <a:schemeClr val="bg2">
                    <a:lumMod val="90000"/>
                  </a:schemeClr>
                </a:gs>
              </a:gsLst>
              <a:lin ang="16200000" scaled="1"/>
              <a:tileRect/>
            </a:gradFill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Freeform 85"/>
            <p:cNvSpPr/>
            <p:nvPr/>
          </p:nvSpPr>
          <p:spPr>
            <a:xfrm rot="1682279">
              <a:off x="5859429" y="2066403"/>
              <a:ext cx="353683" cy="390137"/>
            </a:xfrm>
            <a:custGeom>
              <a:avLst/>
              <a:gdLst>
                <a:gd name="connsiteX0" fmla="*/ 0 w 981974"/>
                <a:gd name="connsiteY0" fmla="*/ 816634 h 816634"/>
                <a:gd name="connsiteX1" fmla="*/ 345056 w 981974"/>
                <a:gd name="connsiteY1" fmla="*/ 48883 h 816634"/>
                <a:gd name="connsiteX2" fmla="*/ 914400 w 981974"/>
                <a:gd name="connsiteY2" fmla="*/ 523336 h 816634"/>
                <a:gd name="connsiteX3" fmla="*/ 750498 w 981974"/>
                <a:gd name="connsiteY3" fmla="*/ 635480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112144 w 1026544"/>
                <a:gd name="connsiteY0" fmla="*/ 767751 h 767751"/>
                <a:gd name="connsiteX1" fmla="*/ 0 w 1026544"/>
                <a:gd name="connsiteY1" fmla="*/ 483080 h 767751"/>
                <a:gd name="connsiteX2" fmla="*/ 457200 w 1026544"/>
                <a:gd name="connsiteY2" fmla="*/ 0 h 767751"/>
                <a:gd name="connsiteX3" fmla="*/ 1026544 w 1026544"/>
                <a:gd name="connsiteY3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2257" h="715992">
                  <a:moveTo>
                    <a:pt x="0" y="715992"/>
                  </a:moveTo>
                  <a:cubicBezTo>
                    <a:pt x="198409" y="468701"/>
                    <a:pt x="207034" y="350807"/>
                    <a:pt x="232913" y="0"/>
                  </a:cubicBezTo>
                  <a:cubicBezTo>
                    <a:pt x="454325" y="373812"/>
                    <a:pt x="596660" y="333556"/>
                    <a:pt x="802257" y="474453"/>
                  </a:cubicBezTo>
                </a:path>
              </a:pathLst>
            </a:custGeom>
            <a:gradFill flip="none" rotWithShape="1">
              <a:gsLst>
                <a:gs pos="0">
                  <a:schemeClr val="bg2">
                    <a:lumMod val="50000"/>
                  </a:schemeClr>
                </a:gs>
                <a:gs pos="100000">
                  <a:schemeClr val="bg2">
                    <a:lumMod val="90000"/>
                  </a:schemeClr>
                </a:gs>
              </a:gsLst>
              <a:lin ang="16200000" scaled="1"/>
              <a:tileRect/>
            </a:gradFill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9" name="TextBox 88"/>
          <p:cNvSpPr txBox="1"/>
          <p:nvPr/>
        </p:nvSpPr>
        <p:spPr>
          <a:xfrm>
            <a:off x="6953061" y="2851842"/>
            <a:ext cx="3097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f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6925902" y="90532"/>
            <a:ext cx="6399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solidFill>
                  <a:srgbClr val="0070C0"/>
                </a:solidFill>
              </a:rPr>
              <a:t>n</a:t>
            </a:r>
            <a:r>
              <a:rPr lang="en-US" sz="3200" dirty="0" err="1" smtClean="0">
                <a:solidFill>
                  <a:srgbClr val="0070C0"/>
                </a:solidFill>
                <a:latin typeface="cmsy10"/>
              </a:rPr>
              <a:t>¢</a:t>
            </a:r>
            <a:r>
              <a:rPr lang="en-US" sz="3200" dirty="0" err="1" smtClean="0">
                <a:solidFill>
                  <a:srgbClr val="0070C0"/>
                </a:solidFill>
              </a:rPr>
              <a:t>f</a:t>
            </a:r>
            <a:endParaRPr lang="en-US" sz="3200" dirty="0">
              <a:solidFill>
                <a:srgbClr val="0070C0"/>
              </a:solidFill>
            </a:endParaRPr>
          </a:p>
        </p:txBody>
      </p:sp>
      <p:sp>
        <p:nvSpPr>
          <p:cNvPr id="93" name="Content Placeholder 92"/>
          <p:cNvSpPr>
            <a:spLocks noGrp="1"/>
          </p:cNvSpPr>
          <p:nvPr>
            <p:ph idx="1"/>
          </p:nvPr>
        </p:nvSpPr>
        <p:spPr>
          <a:xfrm>
            <a:off x="457200" y="4653480"/>
            <a:ext cx="8229600" cy="2204519"/>
          </a:xfrm>
        </p:spPr>
        <p:txBody>
          <a:bodyPr/>
          <a:lstStyle/>
          <a:p>
            <a:r>
              <a:rPr lang="en-US" dirty="0" smtClean="0"/>
              <a:t>Randomly sample {</a:t>
            </a:r>
            <a:r>
              <a:rPr lang="en-US" dirty="0" smtClean="0">
                <a:latin typeface="Calibri"/>
              </a:rPr>
              <a:t>S</a:t>
            </a:r>
            <a:r>
              <a:rPr lang="en-US" baseline="-25000" dirty="0" smtClean="0">
                <a:latin typeface="Calibri"/>
              </a:rPr>
              <a:t>1</a:t>
            </a:r>
            <a:r>
              <a:rPr lang="en-US" dirty="0" smtClean="0"/>
              <a:t>,…,</a:t>
            </a:r>
            <a:r>
              <a:rPr lang="en-US" dirty="0" err="1" smtClean="0">
                <a:latin typeface="Calibri"/>
              </a:rPr>
              <a:t>S</a:t>
            </a:r>
            <a:r>
              <a:rPr lang="en-US" baseline="-25000" dirty="0" err="1" smtClean="0">
                <a:latin typeface="Calibri"/>
              </a:rPr>
              <a:t>k</a:t>
            </a:r>
            <a:r>
              <a:rPr lang="en-US" dirty="0" smtClean="0"/>
              <a:t>} from distribution</a:t>
            </a:r>
          </a:p>
          <a:p>
            <a:r>
              <a:rPr lang="en-US" dirty="0" smtClean="0"/>
              <a:t>Create </a:t>
            </a:r>
            <a:r>
              <a:rPr lang="en-US" dirty="0" smtClean="0">
                <a:solidFill>
                  <a:srgbClr val="FF0000"/>
                </a:solidFill>
              </a:rPr>
              <a:t>+</a:t>
            </a:r>
            <a:r>
              <a:rPr lang="en-US" dirty="0" smtClean="0"/>
              <a:t> for </a:t>
            </a:r>
            <a:r>
              <a:rPr lang="en-US" dirty="0" smtClean="0">
                <a:solidFill>
                  <a:srgbClr val="FF0000"/>
                </a:solidFill>
                <a:latin typeface="Calibri"/>
              </a:rPr>
              <a:t>f</a:t>
            </a:r>
            <a:r>
              <a:rPr lang="en-US" dirty="0" smtClean="0">
                <a:latin typeface="Calibri"/>
              </a:rPr>
              <a:t>(S</a:t>
            </a:r>
            <a:r>
              <a:rPr lang="en-US" baseline="-25000" dirty="0" smtClean="0">
                <a:latin typeface="Calibri"/>
              </a:rPr>
              <a:t>i</a:t>
            </a:r>
            <a:r>
              <a:rPr lang="en-US" dirty="0" smtClean="0"/>
              <a:t>) and </a:t>
            </a:r>
            <a:r>
              <a:rPr lang="en-US" dirty="0" smtClean="0">
                <a:solidFill>
                  <a:srgbClr val="0070C0"/>
                </a:solidFill>
              </a:rPr>
              <a:t>–</a:t>
            </a:r>
            <a:r>
              <a:rPr lang="en-US" dirty="0" smtClean="0"/>
              <a:t> for </a:t>
            </a:r>
            <a:r>
              <a:rPr lang="en-US" dirty="0" err="1" smtClean="0">
                <a:solidFill>
                  <a:srgbClr val="0070C0"/>
                </a:solidFill>
              </a:rPr>
              <a:t>n</a:t>
            </a:r>
            <a:r>
              <a:rPr lang="en-US" dirty="0" err="1" smtClean="0">
                <a:solidFill>
                  <a:srgbClr val="0070C0"/>
                </a:solidFill>
                <a:latin typeface="cmsy10"/>
              </a:rPr>
              <a:t>¢</a:t>
            </a:r>
            <a:r>
              <a:rPr lang="en-US" dirty="0" err="1" smtClean="0">
                <a:solidFill>
                  <a:srgbClr val="0070C0"/>
                </a:solidFill>
                <a:latin typeface="Calibri"/>
              </a:rPr>
              <a:t>f</a:t>
            </a:r>
            <a:r>
              <a:rPr lang="en-US" dirty="0" smtClean="0">
                <a:latin typeface="Calibri"/>
              </a:rPr>
              <a:t>(S</a:t>
            </a:r>
            <a:r>
              <a:rPr lang="en-US" baseline="-25000" dirty="0" smtClean="0">
                <a:latin typeface="Calibri"/>
              </a:rPr>
              <a:t>i</a:t>
            </a:r>
            <a:r>
              <a:rPr lang="en-US" dirty="0" smtClean="0"/>
              <a:t>)</a:t>
            </a:r>
          </a:p>
          <a:p>
            <a:r>
              <a:rPr lang="en-US" dirty="0" smtClean="0"/>
              <a:t>Now just learn a linear separator!</a:t>
            </a:r>
            <a:endParaRPr lang="en-US" dirty="0"/>
          </a:p>
        </p:txBody>
      </p:sp>
      <p:grpSp>
        <p:nvGrpSpPr>
          <p:cNvPr id="116" name="Group 115"/>
          <p:cNvGrpSpPr/>
          <p:nvPr/>
        </p:nvGrpSpPr>
        <p:grpSpPr>
          <a:xfrm>
            <a:off x="1711106" y="-280643"/>
            <a:ext cx="4046917" cy="4199876"/>
            <a:chOff x="1711106" y="1475729"/>
            <a:chExt cx="4046917" cy="4199876"/>
          </a:xfrm>
        </p:grpSpPr>
        <p:sp>
          <p:nvSpPr>
            <p:cNvPr id="117" name="TextBox 116"/>
            <p:cNvSpPr txBox="1"/>
            <p:nvPr/>
          </p:nvSpPr>
          <p:spPr>
            <a:xfrm>
              <a:off x="1711106" y="4906164"/>
              <a:ext cx="362139" cy="769441"/>
            </a:xfrm>
            <a:prstGeom prst="rect">
              <a:avLst/>
            </a:prstGeom>
            <a:noFill/>
            <a:effectLst>
              <a:outerShdw blurRad="50800" dist="50800" dir="2700000" algn="tl" rotWithShape="0">
                <a:prstClr val="black">
                  <a:alpha val="61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r>
                <a:rPr lang="en-US" sz="4400" dirty="0" smtClean="0">
                  <a:solidFill>
                    <a:srgbClr val="0070C0"/>
                  </a:solidFill>
                </a:rPr>
                <a:t>–</a:t>
              </a:r>
              <a:endParaRPr lang="en-US" sz="4400" dirty="0">
                <a:solidFill>
                  <a:srgbClr val="0070C0"/>
                </a:solidFill>
              </a:endParaRPr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2625510" y="3376139"/>
              <a:ext cx="362139" cy="830997"/>
            </a:xfrm>
            <a:prstGeom prst="rect">
              <a:avLst/>
            </a:prstGeom>
            <a:noFill/>
            <a:effectLst>
              <a:outerShdw blurRad="50800" dist="50800" dir="2700000" algn="tl" rotWithShape="0">
                <a:prstClr val="black">
                  <a:alpha val="61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r>
                <a:rPr lang="en-US" sz="4800" dirty="0" smtClean="0">
                  <a:solidFill>
                    <a:srgbClr val="0070C0"/>
                  </a:solidFill>
                </a:rPr>
                <a:t>–</a:t>
              </a:r>
              <a:endParaRPr lang="en-US" sz="4800" dirty="0">
                <a:solidFill>
                  <a:srgbClr val="0070C0"/>
                </a:solidFill>
              </a:endParaRP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2544034" y="2579430"/>
              <a:ext cx="362139" cy="830997"/>
            </a:xfrm>
            <a:prstGeom prst="rect">
              <a:avLst/>
            </a:prstGeom>
            <a:noFill/>
            <a:effectLst>
              <a:outerShdw blurRad="50800" dist="50800" dir="2700000" algn="tl" rotWithShape="0">
                <a:prstClr val="black">
                  <a:alpha val="61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r>
                <a:rPr lang="en-US" sz="4800" dirty="0" smtClean="0">
                  <a:solidFill>
                    <a:srgbClr val="0070C0"/>
                  </a:solidFill>
                </a:rPr>
                <a:t>–</a:t>
              </a:r>
              <a:endParaRPr lang="en-US" sz="4800" dirty="0">
                <a:solidFill>
                  <a:srgbClr val="0070C0"/>
                </a:solidFill>
              </a:endParaRP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3431275" y="3774493"/>
              <a:ext cx="362139" cy="830997"/>
            </a:xfrm>
            <a:prstGeom prst="rect">
              <a:avLst/>
            </a:prstGeom>
            <a:noFill/>
            <a:effectLst>
              <a:outerShdw blurRad="50800" dist="50800" dir="2700000" algn="tl" rotWithShape="0">
                <a:prstClr val="black">
                  <a:alpha val="61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r>
                <a:rPr lang="en-US" sz="4800" dirty="0" smtClean="0">
                  <a:solidFill>
                    <a:srgbClr val="0070C0"/>
                  </a:solidFill>
                </a:rPr>
                <a:t>–</a:t>
              </a:r>
              <a:endParaRPr lang="en-US" sz="4800" dirty="0">
                <a:solidFill>
                  <a:srgbClr val="0070C0"/>
                </a:solidFill>
              </a:endParaRPr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4128392" y="1791788"/>
              <a:ext cx="362139" cy="830997"/>
            </a:xfrm>
            <a:prstGeom prst="rect">
              <a:avLst/>
            </a:prstGeom>
            <a:noFill/>
            <a:effectLst>
              <a:outerShdw blurRad="50800" dist="50800" dir="2700000" algn="tl" rotWithShape="0">
                <a:prstClr val="black">
                  <a:alpha val="61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r>
                <a:rPr lang="en-US" sz="4800" dirty="0" smtClean="0">
                  <a:solidFill>
                    <a:srgbClr val="0070C0"/>
                  </a:solidFill>
                </a:rPr>
                <a:t>–</a:t>
              </a:r>
              <a:endParaRPr lang="en-US" sz="4800" dirty="0">
                <a:solidFill>
                  <a:srgbClr val="0070C0"/>
                </a:solidFill>
              </a:endParaRP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5314398" y="1475729"/>
              <a:ext cx="362139" cy="830997"/>
            </a:xfrm>
            <a:prstGeom prst="rect">
              <a:avLst/>
            </a:prstGeom>
            <a:noFill/>
            <a:effectLst>
              <a:outerShdw blurRad="50800" dist="50800" dir="2700000" algn="tl" rotWithShape="0">
                <a:prstClr val="black">
                  <a:alpha val="61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r>
                <a:rPr lang="en-US" sz="4800" dirty="0" smtClean="0">
                  <a:solidFill>
                    <a:srgbClr val="0070C0"/>
                  </a:solidFill>
                </a:rPr>
                <a:t>–</a:t>
              </a:r>
              <a:endParaRPr lang="en-US" sz="4800" dirty="0">
                <a:solidFill>
                  <a:srgbClr val="0070C0"/>
                </a:solidFill>
              </a:endParaRP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5395884" y="2452693"/>
              <a:ext cx="362139" cy="830997"/>
            </a:xfrm>
            <a:prstGeom prst="rect">
              <a:avLst/>
            </a:prstGeom>
            <a:noFill/>
            <a:effectLst>
              <a:outerShdw blurRad="50800" dist="50800" dir="2700000" algn="tl" rotWithShape="0">
                <a:prstClr val="black">
                  <a:alpha val="61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r>
                <a:rPr lang="en-US" sz="4800" dirty="0" smtClean="0">
                  <a:solidFill>
                    <a:srgbClr val="0070C0"/>
                  </a:solidFill>
                </a:rPr>
                <a:t>–</a:t>
              </a:r>
              <a:endParaRPr lang="en-US" sz="4800" dirty="0">
                <a:solidFill>
                  <a:srgbClr val="0070C0"/>
                </a:solidFill>
              </a:endParaRPr>
            </a:p>
          </p:txBody>
        </p:sp>
      </p:grpSp>
      <p:sp>
        <p:nvSpPr>
          <p:cNvPr id="125" name="TextBox 124"/>
          <p:cNvSpPr txBox="1"/>
          <p:nvPr/>
        </p:nvSpPr>
        <p:spPr>
          <a:xfrm>
            <a:off x="7034545" y="1050204"/>
            <a:ext cx="3786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B050"/>
                </a:solidFill>
              </a:rPr>
              <a:t>g</a:t>
            </a:r>
            <a:endParaRPr lang="en-US" sz="32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75"/>
                                      </p:to>
                                    </p:set>
                                    <p:animEffect filter="image" prLst="opacity: 0.75">
                                      <p:cBhvr rctx="IE">
                                        <p:cTn id="7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3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60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0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75"/>
                                      </p:to>
                                    </p:set>
                                    <p:animEffect filter="image" prLst="opacity: 0.75">
                                      <p:cBhvr rctx="IE">
                                        <p:cTn id="41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80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2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2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56" grpId="1" animBg="1"/>
      <p:bldP spid="124" grpId="0" animBg="1"/>
      <p:bldP spid="89" grpId="0"/>
      <p:bldP spid="89" grpId="1"/>
      <p:bldP spid="90" grpId="0"/>
      <p:bldP spid="90" grpId="1"/>
      <p:bldP spid="90" grpId="2"/>
      <p:bldP spid="125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4"/>
          <p:cNvGrpSpPr/>
          <p:nvPr/>
        </p:nvGrpSpPr>
        <p:grpSpPr>
          <a:xfrm>
            <a:off x="1611321" y="2913730"/>
            <a:ext cx="5082379" cy="1678765"/>
            <a:chOff x="968494" y="1536759"/>
            <a:chExt cx="7353300" cy="2428875"/>
          </a:xfrm>
        </p:grpSpPr>
        <p:sp>
          <p:nvSpPr>
            <p:cNvPr id="8" name="Oval 7"/>
            <p:cNvSpPr/>
            <p:nvPr/>
          </p:nvSpPr>
          <p:spPr>
            <a:xfrm>
              <a:off x="968494" y="3527484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2178169" y="2451159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8102719" y="2546409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2340094" y="2870259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2492494" y="3308409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2654419" y="3746559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4054594" y="1536759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4216519" y="1955859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4368919" y="2394009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4530844" y="2832159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4845169" y="3737034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4683244" y="3279834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6340594" y="2051109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6492994" y="2470209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6654919" y="2908359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6816844" y="3346509"/>
              <a:ext cx="219075" cy="219075"/>
            </a:xfrm>
            <a:prstGeom prst="ellips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" name="Straight Connector 23"/>
            <p:cNvCxnSpPr>
              <a:stCxn id="8" idx="7"/>
              <a:endCxn id="9" idx="3"/>
            </p:cNvCxnSpPr>
            <p:nvPr/>
          </p:nvCxnSpPr>
          <p:spPr>
            <a:xfrm rot="5400000" flipH="1" flipV="1">
              <a:off x="1222161" y="2571476"/>
              <a:ext cx="921416" cy="1054766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8" idx="6"/>
              <a:endCxn id="11" idx="3"/>
            </p:cNvCxnSpPr>
            <p:nvPr/>
          </p:nvCxnSpPr>
          <p:spPr>
            <a:xfrm flipV="1">
              <a:off x="1187569" y="3057251"/>
              <a:ext cx="1184608" cy="579771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8" idx="6"/>
              <a:endCxn id="12" idx="2"/>
            </p:cNvCxnSpPr>
            <p:nvPr/>
          </p:nvCxnSpPr>
          <p:spPr>
            <a:xfrm flipV="1">
              <a:off x="1187569" y="3417947"/>
              <a:ext cx="1304925" cy="219075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stCxn id="8" idx="5"/>
              <a:endCxn id="13" idx="2"/>
            </p:cNvCxnSpPr>
            <p:nvPr/>
          </p:nvCxnSpPr>
          <p:spPr>
            <a:xfrm rot="16200000" flipH="1">
              <a:off x="1834142" y="3035819"/>
              <a:ext cx="141621" cy="1498933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>
              <a:stCxn id="9" idx="7"/>
              <a:endCxn id="14" idx="2"/>
            </p:cNvCxnSpPr>
            <p:nvPr/>
          </p:nvCxnSpPr>
          <p:spPr>
            <a:xfrm rot="5400000" flipH="1" flipV="1">
              <a:off x="2791405" y="1220054"/>
              <a:ext cx="836945" cy="1689433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stCxn id="9" idx="6"/>
              <a:endCxn id="15" idx="2"/>
            </p:cNvCxnSpPr>
            <p:nvPr/>
          </p:nvCxnSpPr>
          <p:spPr>
            <a:xfrm flipV="1">
              <a:off x="2397244" y="2065397"/>
              <a:ext cx="1819275" cy="495300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>
              <a:stCxn id="9" idx="5"/>
              <a:endCxn id="16" idx="2"/>
            </p:cNvCxnSpPr>
            <p:nvPr/>
          </p:nvCxnSpPr>
          <p:spPr>
            <a:xfrm rot="5400000" flipH="1" flipV="1">
              <a:off x="3299738" y="1568970"/>
              <a:ext cx="134604" cy="2003758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stCxn id="11" idx="7"/>
              <a:endCxn id="14" idx="3"/>
            </p:cNvCxnSpPr>
            <p:nvPr/>
          </p:nvCxnSpPr>
          <p:spPr>
            <a:xfrm rot="5400000" flipH="1" flipV="1">
              <a:off x="2717586" y="1533252"/>
              <a:ext cx="1178591" cy="1559591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stCxn id="11" idx="6"/>
              <a:endCxn id="17" idx="2"/>
            </p:cNvCxnSpPr>
            <p:nvPr/>
          </p:nvCxnSpPr>
          <p:spPr>
            <a:xfrm flipV="1">
              <a:off x="2559169" y="2941697"/>
              <a:ext cx="1971675" cy="38100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stCxn id="11" idx="5"/>
              <a:endCxn id="19" idx="2"/>
            </p:cNvCxnSpPr>
            <p:nvPr/>
          </p:nvCxnSpPr>
          <p:spPr>
            <a:xfrm rot="16200000" flipH="1">
              <a:off x="3439105" y="2145232"/>
              <a:ext cx="332121" cy="2156158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>
              <a:stCxn id="12" idx="7"/>
              <a:endCxn id="15" idx="3"/>
            </p:cNvCxnSpPr>
            <p:nvPr/>
          </p:nvCxnSpPr>
          <p:spPr>
            <a:xfrm rot="5400000" flipH="1" flipV="1">
              <a:off x="2865224" y="1957114"/>
              <a:ext cx="1197641" cy="1569116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>
              <a:stCxn id="12" idx="6"/>
              <a:endCxn id="17" idx="3"/>
            </p:cNvCxnSpPr>
            <p:nvPr/>
          </p:nvCxnSpPr>
          <p:spPr>
            <a:xfrm flipV="1">
              <a:off x="2711569" y="3019151"/>
              <a:ext cx="1851358" cy="398796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>
              <a:stCxn id="12" idx="5"/>
              <a:endCxn id="18" idx="2"/>
            </p:cNvCxnSpPr>
            <p:nvPr/>
          </p:nvCxnSpPr>
          <p:spPr>
            <a:xfrm rot="16200000" flipH="1">
              <a:off x="3586742" y="2588144"/>
              <a:ext cx="351171" cy="2165683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>
              <a:stCxn id="13" idx="7"/>
              <a:endCxn id="16" idx="3"/>
            </p:cNvCxnSpPr>
            <p:nvPr/>
          </p:nvCxnSpPr>
          <p:spPr>
            <a:xfrm rot="5400000" flipH="1" flipV="1">
              <a:off x="3022386" y="2400027"/>
              <a:ext cx="1197641" cy="1559591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>
              <a:stCxn id="13" idx="6"/>
              <a:endCxn id="18" idx="3"/>
            </p:cNvCxnSpPr>
            <p:nvPr/>
          </p:nvCxnSpPr>
          <p:spPr>
            <a:xfrm>
              <a:off x="2873494" y="3856097"/>
              <a:ext cx="2003758" cy="67929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>
              <a:stCxn id="14" idx="6"/>
              <a:endCxn id="20" idx="1"/>
            </p:cNvCxnSpPr>
            <p:nvPr/>
          </p:nvCxnSpPr>
          <p:spPr>
            <a:xfrm>
              <a:off x="4273669" y="1646297"/>
              <a:ext cx="2099008" cy="436895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>
              <a:stCxn id="14" idx="5"/>
              <a:endCxn id="21" idx="1"/>
            </p:cNvCxnSpPr>
            <p:nvPr/>
          </p:nvCxnSpPr>
          <p:spPr>
            <a:xfrm rot="16200000" flipH="1">
              <a:off x="4994061" y="971275"/>
              <a:ext cx="778541" cy="2283491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>
              <a:stCxn id="15" idx="6"/>
              <a:endCxn id="20" idx="2"/>
            </p:cNvCxnSpPr>
            <p:nvPr/>
          </p:nvCxnSpPr>
          <p:spPr>
            <a:xfrm>
              <a:off x="4435594" y="2065397"/>
              <a:ext cx="1905000" cy="95250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>
              <a:stCxn id="15" idx="5"/>
              <a:endCxn id="22" idx="1"/>
            </p:cNvCxnSpPr>
            <p:nvPr/>
          </p:nvCxnSpPr>
          <p:spPr>
            <a:xfrm rot="16200000" flipH="1">
              <a:off x="5146461" y="1399900"/>
              <a:ext cx="797591" cy="2283491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>
              <a:stCxn id="16" idx="6"/>
              <a:endCxn id="21" idx="2"/>
            </p:cNvCxnSpPr>
            <p:nvPr/>
          </p:nvCxnSpPr>
          <p:spPr>
            <a:xfrm>
              <a:off x="4587994" y="2503547"/>
              <a:ext cx="1905000" cy="76200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>
              <a:stCxn id="16" idx="5"/>
              <a:endCxn id="22" idx="2"/>
            </p:cNvCxnSpPr>
            <p:nvPr/>
          </p:nvCxnSpPr>
          <p:spPr>
            <a:xfrm rot="16200000" flipH="1">
              <a:off x="5386967" y="1749945"/>
              <a:ext cx="436896" cy="2099008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>
              <a:stCxn id="17" idx="7"/>
              <a:endCxn id="20" idx="3"/>
            </p:cNvCxnSpPr>
            <p:nvPr/>
          </p:nvCxnSpPr>
          <p:spPr>
            <a:xfrm rot="5400000" flipH="1" flipV="1">
              <a:off x="5232186" y="1723752"/>
              <a:ext cx="626141" cy="1654841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>
              <a:stCxn id="17" idx="6"/>
              <a:endCxn id="23" idx="1"/>
            </p:cNvCxnSpPr>
            <p:nvPr/>
          </p:nvCxnSpPr>
          <p:spPr>
            <a:xfrm>
              <a:off x="4749919" y="2941697"/>
              <a:ext cx="2099008" cy="436895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>
              <a:stCxn id="19" idx="7"/>
              <a:endCxn id="21" idx="3"/>
            </p:cNvCxnSpPr>
            <p:nvPr/>
          </p:nvCxnSpPr>
          <p:spPr>
            <a:xfrm rot="5400000" flipH="1" flipV="1">
              <a:off x="5370298" y="2157139"/>
              <a:ext cx="654716" cy="1654841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>
              <a:stCxn id="19" idx="6"/>
              <a:endCxn id="23" idx="2"/>
            </p:cNvCxnSpPr>
            <p:nvPr/>
          </p:nvCxnSpPr>
          <p:spPr>
            <a:xfrm>
              <a:off x="4902319" y="3389372"/>
              <a:ext cx="1914525" cy="66675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>
              <a:stCxn id="18" idx="7"/>
              <a:endCxn id="22" idx="3"/>
            </p:cNvCxnSpPr>
            <p:nvPr/>
          </p:nvCxnSpPr>
          <p:spPr>
            <a:xfrm rot="5400000" flipH="1" flipV="1">
              <a:off x="5522698" y="2604814"/>
              <a:ext cx="673766" cy="1654841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>
              <a:stCxn id="18" idx="6"/>
              <a:endCxn id="23" idx="3"/>
            </p:cNvCxnSpPr>
            <p:nvPr/>
          </p:nvCxnSpPr>
          <p:spPr>
            <a:xfrm flipV="1">
              <a:off x="5064244" y="3533501"/>
              <a:ext cx="1784683" cy="313071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>
              <a:stCxn id="20" idx="6"/>
              <a:endCxn id="10" idx="1"/>
            </p:cNvCxnSpPr>
            <p:nvPr/>
          </p:nvCxnSpPr>
          <p:spPr>
            <a:xfrm>
              <a:off x="6559669" y="2160647"/>
              <a:ext cx="1575133" cy="417845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>
              <a:stCxn id="21" idx="6"/>
              <a:endCxn id="10" idx="2"/>
            </p:cNvCxnSpPr>
            <p:nvPr/>
          </p:nvCxnSpPr>
          <p:spPr>
            <a:xfrm>
              <a:off x="6712069" y="2579747"/>
              <a:ext cx="1390650" cy="76200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>
              <a:stCxn id="22" idx="6"/>
              <a:endCxn id="10" idx="2"/>
            </p:cNvCxnSpPr>
            <p:nvPr/>
          </p:nvCxnSpPr>
          <p:spPr>
            <a:xfrm flipV="1">
              <a:off x="6873994" y="2655947"/>
              <a:ext cx="1228725" cy="361950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>
              <a:stCxn id="23" idx="6"/>
              <a:endCxn id="10" idx="3"/>
            </p:cNvCxnSpPr>
            <p:nvPr/>
          </p:nvCxnSpPr>
          <p:spPr>
            <a:xfrm flipV="1">
              <a:off x="7035919" y="2733401"/>
              <a:ext cx="1098883" cy="722646"/>
            </a:xfrm>
            <a:prstGeom prst="line">
              <a:avLst/>
            </a:pr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TextBox 54"/>
          <p:cNvSpPr txBox="1"/>
          <p:nvPr/>
        </p:nvSpPr>
        <p:spPr>
          <a:xfrm>
            <a:off x="6480415" y="3757657"/>
            <a:ext cx="3593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V</a:t>
            </a:r>
            <a:endParaRPr lang="en-US" sz="2400" dirty="0">
              <a:solidFill>
                <a:schemeClr val="bg1">
                  <a:lumMod val="75000"/>
                </a:schemeClr>
              </a:solidFill>
              <a:latin typeface="cmsy10"/>
            </a:endParaRPr>
          </a:p>
        </p:txBody>
      </p:sp>
      <p:sp>
        <p:nvSpPr>
          <p:cNvPr id="56" name="Freeform 55"/>
          <p:cNvSpPr/>
          <p:nvPr/>
        </p:nvSpPr>
        <p:spPr>
          <a:xfrm rot="11601317">
            <a:off x="3122341" y="3366416"/>
            <a:ext cx="884607" cy="892866"/>
          </a:xfrm>
          <a:custGeom>
            <a:avLst/>
            <a:gdLst>
              <a:gd name="connsiteX0" fmla="*/ 0 w 981974"/>
              <a:gd name="connsiteY0" fmla="*/ 816634 h 816634"/>
              <a:gd name="connsiteX1" fmla="*/ 345056 w 981974"/>
              <a:gd name="connsiteY1" fmla="*/ 48883 h 816634"/>
              <a:gd name="connsiteX2" fmla="*/ 914400 w 981974"/>
              <a:gd name="connsiteY2" fmla="*/ 523336 h 816634"/>
              <a:gd name="connsiteX3" fmla="*/ 750498 w 981974"/>
              <a:gd name="connsiteY3" fmla="*/ 635480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816634 h 816634"/>
              <a:gd name="connsiteX1" fmla="*/ 345056 w 914400"/>
              <a:gd name="connsiteY1" fmla="*/ 48883 h 816634"/>
              <a:gd name="connsiteX2" fmla="*/ 914400 w 914400"/>
              <a:gd name="connsiteY2" fmla="*/ 523336 h 816634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112144 w 1026544"/>
              <a:gd name="connsiteY0" fmla="*/ 767751 h 767751"/>
              <a:gd name="connsiteX1" fmla="*/ 0 w 1026544"/>
              <a:gd name="connsiteY1" fmla="*/ 483080 h 767751"/>
              <a:gd name="connsiteX2" fmla="*/ 457200 w 1026544"/>
              <a:gd name="connsiteY2" fmla="*/ 0 h 767751"/>
              <a:gd name="connsiteX3" fmla="*/ 1026544 w 1026544"/>
              <a:gd name="connsiteY3" fmla="*/ 474453 h 767751"/>
              <a:gd name="connsiteX0" fmla="*/ 0 w 914400"/>
              <a:gd name="connsiteY0" fmla="*/ 767751 h 767751"/>
              <a:gd name="connsiteX1" fmla="*/ 345056 w 914400"/>
              <a:gd name="connsiteY1" fmla="*/ 0 h 767751"/>
              <a:gd name="connsiteX2" fmla="*/ 914400 w 914400"/>
              <a:gd name="connsiteY2" fmla="*/ 474453 h 767751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02257"/>
              <a:gd name="connsiteY0" fmla="*/ 715992 h 715992"/>
              <a:gd name="connsiteX1" fmla="*/ 232913 w 802257"/>
              <a:gd name="connsiteY1" fmla="*/ 0 h 715992"/>
              <a:gd name="connsiteX2" fmla="*/ 802257 w 802257"/>
              <a:gd name="connsiteY2" fmla="*/ 474453 h 715992"/>
              <a:gd name="connsiteX0" fmla="*/ 0 w 899612"/>
              <a:gd name="connsiteY0" fmla="*/ 715992 h 715992"/>
              <a:gd name="connsiteX1" fmla="*/ 232913 w 899612"/>
              <a:gd name="connsiteY1" fmla="*/ 0 h 715992"/>
              <a:gd name="connsiteX2" fmla="*/ 802257 w 899612"/>
              <a:gd name="connsiteY2" fmla="*/ 474453 h 715992"/>
              <a:gd name="connsiteX3" fmla="*/ 817043 w 899612"/>
              <a:gd name="connsiteY3" fmla="*/ 485341 h 715992"/>
              <a:gd name="connsiteX0" fmla="*/ 0 w 899612"/>
              <a:gd name="connsiteY0" fmla="*/ 715992 h 715992"/>
              <a:gd name="connsiteX1" fmla="*/ 232913 w 899612"/>
              <a:gd name="connsiteY1" fmla="*/ 0 h 715992"/>
              <a:gd name="connsiteX2" fmla="*/ 802257 w 899612"/>
              <a:gd name="connsiteY2" fmla="*/ 474453 h 715992"/>
              <a:gd name="connsiteX3" fmla="*/ 681062 w 899612"/>
              <a:gd name="connsiteY3" fmla="*/ 659482 h 715992"/>
              <a:gd name="connsiteX0" fmla="*/ 0 w 899612"/>
              <a:gd name="connsiteY0" fmla="*/ 715992 h 775294"/>
              <a:gd name="connsiteX1" fmla="*/ 232913 w 899612"/>
              <a:gd name="connsiteY1" fmla="*/ 0 h 775294"/>
              <a:gd name="connsiteX2" fmla="*/ 802257 w 899612"/>
              <a:gd name="connsiteY2" fmla="*/ 474453 h 775294"/>
              <a:gd name="connsiteX3" fmla="*/ 566698 w 899612"/>
              <a:gd name="connsiteY3" fmla="*/ 775294 h 775294"/>
              <a:gd name="connsiteX0" fmla="*/ 0 w 884607"/>
              <a:gd name="connsiteY0" fmla="*/ 715992 h 775294"/>
              <a:gd name="connsiteX1" fmla="*/ 232913 w 884607"/>
              <a:gd name="connsiteY1" fmla="*/ 0 h 775294"/>
              <a:gd name="connsiteX2" fmla="*/ 802257 w 884607"/>
              <a:gd name="connsiteY2" fmla="*/ 474453 h 775294"/>
              <a:gd name="connsiteX3" fmla="*/ 745370 w 884607"/>
              <a:gd name="connsiteY3" fmla="*/ 706280 h 775294"/>
              <a:gd name="connsiteX4" fmla="*/ 566698 w 884607"/>
              <a:gd name="connsiteY4" fmla="*/ 775294 h 775294"/>
              <a:gd name="connsiteX0" fmla="*/ 0 w 884607"/>
              <a:gd name="connsiteY0" fmla="*/ 715992 h 851435"/>
              <a:gd name="connsiteX1" fmla="*/ 232913 w 884607"/>
              <a:gd name="connsiteY1" fmla="*/ 0 h 851435"/>
              <a:gd name="connsiteX2" fmla="*/ 802257 w 884607"/>
              <a:gd name="connsiteY2" fmla="*/ 474453 h 851435"/>
              <a:gd name="connsiteX3" fmla="*/ 745370 w 884607"/>
              <a:gd name="connsiteY3" fmla="*/ 706280 h 851435"/>
              <a:gd name="connsiteX4" fmla="*/ 283325 w 884607"/>
              <a:gd name="connsiteY4" fmla="*/ 851435 h 851435"/>
              <a:gd name="connsiteX0" fmla="*/ 0 w 884607"/>
              <a:gd name="connsiteY0" fmla="*/ 715992 h 851435"/>
              <a:gd name="connsiteX1" fmla="*/ 232913 w 884607"/>
              <a:gd name="connsiteY1" fmla="*/ 0 h 851435"/>
              <a:gd name="connsiteX2" fmla="*/ 802257 w 884607"/>
              <a:gd name="connsiteY2" fmla="*/ 474453 h 851435"/>
              <a:gd name="connsiteX3" fmla="*/ 745370 w 884607"/>
              <a:gd name="connsiteY3" fmla="*/ 706280 h 851435"/>
              <a:gd name="connsiteX4" fmla="*/ 283325 w 884607"/>
              <a:gd name="connsiteY4" fmla="*/ 851435 h 851435"/>
              <a:gd name="connsiteX5" fmla="*/ 0 w 884607"/>
              <a:gd name="connsiteY5" fmla="*/ 715992 h 851435"/>
              <a:gd name="connsiteX0" fmla="*/ 0 w 884607"/>
              <a:gd name="connsiteY0" fmla="*/ 715992 h 851435"/>
              <a:gd name="connsiteX1" fmla="*/ 232913 w 884607"/>
              <a:gd name="connsiteY1" fmla="*/ 0 h 851435"/>
              <a:gd name="connsiteX2" fmla="*/ 802257 w 884607"/>
              <a:gd name="connsiteY2" fmla="*/ 474453 h 851435"/>
              <a:gd name="connsiteX3" fmla="*/ 745370 w 884607"/>
              <a:gd name="connsiteY3" fmla="*/ 706280 h 851435"/>
              <a:gd name="connsiteX4" fmla="*/ 283325 w 884607"/>
              <a:gd name="connsiteY4" fmla="*/ 851435 h 851435"/>
              <a:gd name="connsiteX5" fmla="*/ 0 w 884607"/>
              <a:gd name="connsiteY5" fmla="*/ 715992 h 851435"/>
              <a:gd name="connsiteX0" fmla="*/ 0 w 884607"/>
              <a:gd name="connsiteY0" fmla="*/ 715992 h 869599"/>
              <a:gd name="connsiteX1" fmla="*/ 232913 w 884607"/>
              <a:gd name="connsiteY1" fmla="*/ 0 h 869599"/>
              <a:gd name="connsiteX2" fmla="*/ 802257 w 884607"/>
              <a:gd name="connsiteY2" fmla="*/ 474453 h 869599"/>
              <a:gd name="connsiteX3" fmla="*/ 745370 w 884607"/>
              <a:gd name="connsiteY3" fmla="*/ 706280 h 869599"/>
              <a:gd name="connsiteX4" fmla="*/ 283325 w 884607"/>
              <a:gd name="connsiteY4" fmla="*/ 851435 h 869599"/>
              <a:gd name="connsiteX5" fmla="*/ 0 w 884607"/>
              <a:gd name="connsiteY5" fmla="*/ 715992 h 869599"/>
              <a:gd name="connsiteX0" fmla="*/ 0 w 884607"/>
              <a:gd name="connsiteY0" fmla="*/ 715992 h 876724"/>
              <a:gd name="connsiteX1" fmla="*/ 232913 w 884607"/>
              <a:gd name="connsiteY1" fmla="*/ 0 h 876724"/>
              <a:gd name="connsiteX2" fmla="*/ 802257 w 884607"/>
              <a:gd name="connsiteY2" fmla="*/ 474453 h 876724"/>
              <a:gd name="connsiteX3" fmla="*/ 745370 w 884607"/>
              <a:gd name="connsiteY3" fmla="*/ 706280 h 876724"/>
              <a:gd name="connsiteX4" fmla="*/ 178622 w 884607"/>
              <a:gd name="connsiteY4" fmla="*/ 858560 h 876724"/>
              <a:gd name="connsiteX5" fmla="*/ 0 w 884607"/>
              <a:gd name="connsiteY5" fmla="*/ 715992 h 876724"/>
              <a:gd name="connsiteX0" fmla="*/ 0 w 884607"/>
              <a:gd name="connsiteY0" fmla="*/ 715992 h 882280"/>
              <a:gd name="connsiteX1" fmla="*/ 232913 w 884607"/>
              <a:gd name="connsiteY1" fmla="*/ 0 h 882280"/>
              <a:gd name="connsiteX2" fmla="*/ 802257 w 884607"/>
              <a:gd name="connsiteY2" fmla="*/ 474453 h 882280"/>
              <a:gd name="connsiteX3" fmla="*/ 745370 w 884607"/>
              <a:gd name="connsiteY3" fmla="*/ 706280 h 882280"/>
              <a:gd name="connsiteX4" fmla="*/ 178622 w 884607"/>
              <a:gd name="connsiteY4" fmla="*/ 858560 h 882280"/>
              <a:gd name="connsiteX5" fmla="*/ 0 w 884607"/>
              <a:gd name="connsiteY5" fmla="*/ 715992 h 882280"/>
              <a:gd name="connsiteX0" fmla="*/ 0 w 884607"/>
              <a:gd name="connsiteY0" fmla="*/ 715992 h 891518"/>
              <a:gd name="connsiteX1" fmla="*/ 232913 w 884607"/>
              <a:gd name="connsiteY1" fmla="*/ 0 h 891518"/>
              <a:gd name="connsiteX2" fmla="*/ 802257 w 884607"/>
              <a:gd name="connsiteY2" fmla="*/ 474453 h 891518"/>
              <a:gd name="connsiteX3" fmla="*/ 745370 w 884607"/>
              <a:gd name="connsiteY3" fmla="*/ 706280 h 891518"/>
              <a:gd name="connsiteX4" fmla="*/ 251746 w 884607"/>
              <a:gd name="connsiteY4" fmla="*/ 867798 h 891518"/>
              <a:gd name="connsiteX5" fmla="*/ 0 w 884607"/>
              <a:gd name="connsiteY5" fmla="*/ 715992 h 891518"/>
              <a:gd name="connsiteX0" fmla="*/ 0 w 884607"/>
              <a:gd name="connsiteY0" fmla="*/ 715992 h 886385"/>
              <a:gd name="connsiteX1" fmla="*/ 232913 w 884607"/>
              <a:gd name="connsiteY1" fmla="*/ 0 h 886385"/>
              <a:gd name="connsiteX2" fmla="*/ 802257 w 884607"/>
              <a:gd name="connsiteY2" fmla="*/ 474453 h 886385"/>
              <a:gd name="connsiteX3" fmla="*/ 745370 w 884607"/>
              <a:gd name="connsiteY3" fmla="*/ 706280 h 886385"/>
              <a:gd name="connsiteX4" fmla="*/ 348056 w 884607"/>
              <a:gd name="connsiteY4" fmla="*/ 862665 h 886385"/>
              <a:gd name="connsiteX5" fmla="*/ 0 w 884607"/>
              <a:gd name="connsiteY5" fmla="*/ 715992 h 886385"/>
              <a:gd name="connsiteX0" fmla="*/ 0 w 884607"/>
              <a:gd name="connsiteY0" fmla="*/ 715992 h 886385"/>
              <a:gd name="connsiteX1" fmla="*/ 232913 w 884607"/>
              <a:gd name="connsiteY1" fmla="*/ 0 h 886385"/>
              <a:gd name="connsiteX2" fmla="*/ 802257 w 884607"/>
              <a:gd name="connsiteY2" fmla="*/ 474453 h 886385"/>
              <a:gd name="connsiteX3" fmla="*/ 745370 w 884607"/>
              <a:gd name="connsiteY3" fmla="*/ 706280 h 886385"/>
              <a:gd name="connsiteX4" fmla="*/ 348056 w 884607"/>
              <a:gd name="connsiteY4" fmla="*/ 862665 h 886385"/>
              <a:gd name="connsiteX5" fmla="*/ 0 w 884607"/>
              <a:gd name="connsiteY5" fmla="*/ 715992 h 886385"/>
              <a:gd name="connsiteX0" fmla="*/ 0 w 884607"/>
              <a:gd name="connsiteY0" fmla="*/ 715992 h 862665"/>
              <a:gd name="connsiteX1" fmla="*/ 232913 w 884607"/>
              <a:gd name="connsiteY1" fmla="*/ 0 h 862665"/>
              <a:gd name="connsiteX2" fmla="*/ 802257 w 884607"/>
              <a:gd name="connsiteY2" fmla="*/ 474453 h 862665"/>
              <a:gd name="connsiteX3" fmla="*/ 745370 w 884607"/>
              <a:gd name="connsiteY3" fmla="*/ 706280 h 862665"/>
              <a:gd name="connsiteX4" fmla="*/ 348056 w 884607"/>
              <a:gd name="connsiteY4" fmla="*/ 862665 h 862665"/>
              <a:gd name="connsiteX5" fmla="*/ 0 w 884607"/>
              <a:gd name="connsiteY5" fmla="*/ 715992 h 862665"/>
              <a:gd name="connsiteX0" fmla="*/ 0 w 884607"/>
              <a:gd name="connsiteY0" fmla="*/ 715992 h 882591"/>
              <a:gd name="connsiteX1" fmla="*/ 232913 w 884607"/>
              <a:gd name="connsiteY1" fmla="*/ 0 h 882591"/>
              <a:gd name="connsiteX2" fmla="*/ 802257 w 884607"/>
              <a:gd name="connsiteY2" fmla="*/ 474453 h 882591"/>
              <a:gd name="connsiteX3" fmla="*/ 745370 w 884607"/>
              <a:gd name="connsiteY3" fmla="*/ 706280 h 882591"/>
              <a:gd name="connsiteX4" fmla="*/ 264125 w 884607"/>
              <a:gd name="connsiteY4" fmla="*/ 882591 h 882591"/>
              <a:gd name="connsiteX5" fmla="*/ 0 w 884607"/>
              <a:gd name="connsiteY5" fmla="*/ 715992 h 882591"/>
              <a:gd name="connsiteX0" fmla="*/ 0 w 884607"/>
              <a:gd name="connsiteY0" fmla="*/ 715992 h 892866"/>
              <a:gd name="connsiteX1" fmla="*/ 232913 w 884607"/>
              <a:gd name="connsiteY1" fmla="*/ 0 h 892866"/>
              <a:gd name="connsiteX2" fmla="*/ 802257 w 884607"/>
              <a:gd name="connsiteY2" fmla="*/ 474453 h 892866"/>
              <a:gd name="connsiteX3" fmla="*/ 745370 w 884607"/>
              <a:gd name="connsiteY3" fmla="*/ 706280 h 892866"/>
              <a:gd name="connsiteX4" fmla="*/ 264125 w 884607"/>
              <a:gd name="connsiteY4" fmla="*/ 882591 h 892866"/>
              <a:gd name="connsiteX5" fmla="*/ 0 w 884607"/>
              <a:gd name="connsiteY5" fmla="*/ 715992 h 892866"/>
              <a:gd name="connsiteX0" fmla="*/ 0 w 884607"/>
              <a:gd name="connsiteY0" fmla="*/ 715992 h 892866"/>
              <a:gd name="connsiteX1" fmla="*/ 232913 w 884607"/>
              <a:gd name="connsiteY1" fmla="*/ 0 h 892866"/>
              <a:gd name="connsiteX2" fmla="*/ 802257 w 884607"/>
              <a:gd name="connsiteY2" fmla="*/ 474453 h 892866"/>
              <a:gd name="connsiteX3" fmla="*/ 745370 w 884607"/>
              <a:gd name="connsiteY3" fmla="*/ 706280 h 892866"/>
              <a:gd name="connsiteX4" fmla="*/ 264125 w 884607"/>
              <a:gd name="connsiteY4" fmla="*/ 882591 h 892866"/>
              <a:gd name="connsiteX5" fmla="*/ 0 w 884607"/>
              <a:gd name="connsiteY5" fmla="*/ 715992 h 8928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84607" h="892866">
                <a:moveTo>
                  <a:pt x="0" y="715992"/>
                </a:moveTo>
                <a:cubicBezTo>
                  <a:pt x="198409" y="468701"/>
                  <a:pt x="207034" y="350807"/>
                  <a:pt x="232913" y="0"/>
                </a:cubicBezTo>
                <a:cubicBezTo>
                  <a:pt x="454325" y="373812"/>
                  <a:pt x="596660" y="333556"/>
                  <a:pt x="802257" y="474453"/>
                </a:cubicBezTo>
                <a:cubicBezTo>
                  <a:pt x="884607" y="585504"/>
                  <a:pt x="835059" y="638257"/>
                  <a:pt x="745370" y="706280"/>
                </a:cubicBezTo>
                <a:cubicBezTo>
                  <a:pt x="655681" y="774303"/>
                  <a:pt x="395123" y="892866"/>
                  <a:pt x="264125" y="882591"/>
                </a:cubicBezTo>
                <a:cubicBezTo>
                  <a:pt x="133127" y="872316"/>
                  <a:pt x="8402" y="857898"/>
                  <a:pt x="0" y="715992"/>
                </a:cubicBezTo>
                <a:close/>
              </a:path>
            </a:pathLst>
          </a:custGeom>
          <a:gradFill flip="none" rotWithShape="1">
            <a:gsLst>
              <a:gs pos="0">
                <a:srgbClr val="FF5757"/>
              </a:gs>
              <a:gs pos="100000">
                <a:srgbClr val="FFA7A7"/>
              </a:gs>
            </a:gsLst>
            <a:lin ang="16200000" scaled="1"/>
            <a:tileRect/>
          </a:gradFill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87"/>
          <p:cNvGrpSpPr/>
          <p:nvPr/>
        </p:nvGrpSpPr>
        <p:grpSpPr>
          <a:xfrm>
            <a:off x="1510819" y="2335793"/>
            <a:ext cx="5306439" cy="1936307"/>
            <a:chOff x="1510820" y="3581756"/>
            <a:chExt cx="5421826" cy="1903509"/>
          </a:xfrm>
        </p:grpSpPr>
        <p:sp>
          <p:nvSpPr>
            <p:cNvPr id="57" name="Freeform 56"/>
            <p:cNvSpPr/>
            <p:nvPr/>
          </p:nvSpPr>
          <p:spPr>
            <a:xfrm rot="11601317">
              <a:off x="4252958" y="4676243"/>
              <a:ext cx="624700" cy="630534"/>
            </a:xfrm>
            <a:custGeom>
              <a:avLst/>
              <a:gdLst>
                <a:gd name="connsiteX0" fmla="*/ 0 w 981974"/>
                <a:gd name="connsiteY0" fmla="*/ 816634 h 816634"/>
                <a:gd name="connsiteX1" fmla="*/ 345056 w 981974"/>
                <a:gd name="connsiteY1" fmla="*/ 48883 h 816634"/>
                <a:gd name="connsiteX2" fmla="*/ 914400 w 981974"/>
                <a:gd name="connsiteY2" fmla="*/ 523336 h 816634"/>
                <a:gd name="connsiteX3" fmla="*/ 750498 w 981974"/>
                <a:gd name="connsiteY3" fmla="*/ 635480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112144 w 1026544"/>
                <a:gd name="connsiteY0" fmla="*/ 767751 h 767751"/>
                <a:gd name="connsiteX1" fmla="*/ 0 w 1026544"/>
                <a:gd name="connsiteY1" fmla="*/ 483080 h 767751"/>
                <a:gd name="connsiteX2" fmla="*/ 457200 w 1026544"/>
                <a:gd name="connsiteY2" fmla="*/ 0 h 767751"/>
                <a:gd name="connsiteX3" fmla="*/ 1026544 w 1026544"/>
                <a:gd name="connsiteY3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99612"/>
                <a:gd name="connsiteY0" fmla="*/ 715992 h 715992"/>
                <a:gd name="connsiteX1" fmla="*/ 232913 w 899612"/>
                <a:gd name="connsiteY1" fmla="*/ 0 h 715992"/>
                <a:gd name="connsiteX2" fmla="*/ 802257 w 899612"/>
                <a:gd name="connsiteY2" fmla="*/ 474453 h 715992"/>
                <a:gd name="connsiteX3" fmla="*/ 817043 w 899612"/>
                <a:gd name="connsiteY3" fmla="*/ 485341 h 715992"/>
                <a:gd name="connsiteX0" fmla="*/ 0 w 899612"/>
                <a:gd name="connsiteY0" fmla="*/ 715992 h 715992"/>
                <a:gd name="connsiteX1" fmla="*/ 232913 w 899612"/>
                <a:gd name="connsiteY1" fmla="*/ 0 h 715992"/>
                <a:gd name="connsiteX2" fmla="*/ 802257 w 899612"/>
                <a:gd name="connsiteY2" fmla="*/ 474453 h 715992"/>
                <a:gd name="connsiteX3" fmla="*/ 681062 w 899612"/>
                <a:gd name="connsiteY3" fmla="*/ 659482 h 715992"/>
                <a:gd name="connsiteX0" fmla="*/ 0 w 899612"/>
                <a:gd name="connsiteY0" fmla="*/ 715992 h 775294"/>
                <a:gd name="connsiteX1" fmla="*/ 232913 w 899612"/>
                <a:gd name="connsiteY1" fmla="*/ 0 h 775294"/>
                <a:gd name="connsiteX2" fmla="*/ 802257 w 899612"/>
                <a:gd name="connsiteY2" fmla="*/ 474453 h 775294"/>
                <a:gd name="connsiteX3" fmla="*/ 566698 w 899612"/>
                <a:gd name="connsiteY3" fmla="*/ 775294 h 775294"/>
                <a:gd name="connsiteX0" fmla="*/ 0 w 884607"/>
                <a:gd name="connsiteY0" fmla="*/ 715992 h 775294"/>
                <a:gd name="connsiteX1" fmla="*/ 232913 w 884607"/>
                <a:gd name="connsiteY1" fmla="*/ 0 h 775294"/>
                <a:gd name="connsiteX2" fmla="*/ 802257 w 884607"/>
                <a:gd name="connsiteY2" fmla="*/ 474453 h 775294"/>
                <a:gd name="connsiteX3" fmla="*/ 745370 w 884607"/>
                <a:gd name="connsiteY3" fmla="*/ 706280 h 775294"/>
                <a:gd name="connsiteX4" fmla="*/ 566698 w 884607"/>
                <a:gd name="connsiteY4" fmla="*/ 775294 h 775294"/>
                <a:gd name="connsiteX0" fmla="*/ 0 w 884607"/>
                <a:gd name="connsiteY0" fmla="*/ 715992 h 851435"/>
                <a:gd name="connsiteX1" fmla="*/ 232913 w 884607"/>
                <a:gd name="connsiteY1" fmla="*/ 0 h 851435"/>
                <a:gd name="connsiteX2" fmla="*/ 802257 w 884607"/>
                <a:gd name="connsiteY2" fmla="*/ 474453 h 851435"/>
                <a:gd name="connsiteX3" fmla="*/ 745370 w 884607"/>
                <a:gd name="connsiteY3" fmla="*/ 706280 h 851435"/>
                <a:gd name="connsiteX4" fmla="*/ 283325 w 884607"/>
                <a:gd name="connsiteY4" fmla="*/ 851435 h 851435"/>
                <a:gd name="connsiteX0" fmla="*/ 0 w 884607"/>
                <a:gd name="connsiteY0" fmla="*/ 715992 h 851435"/>
                <a:gd name="connsiteX1" fmla="*/ 232913 w 884607"/>
                <a:gd name="connsiteY1" fmla="*/ 0 h 851435"/>
                <a:gd name="connsiteX2" fmla="*/ 802257 w 884607"/>
                <a:gd name="connsiteY2" fmla="*/ 474453 h 851435"/>
                <a:gd name="connsiteX3" fmla="*/ 745370 w 884607"/>
                <a:gd name="connsiteY3" fmla="*/ 706280 h 851435"/>
                <a:gd name="connsiteX4" fmla="*/ 283325 w 884607"/>
                <a:gd name="connsiteY4" fmla="*/ 851435 h 851435"/>
                <a:gd name="connsiteX5" fmla="*/ 0 w 884607"/>
                <a:gd name="connsiteY5" fmla="*/ 715992 h 851435"/>
                <a:gd name="connsiteX0" fmla="*/ 0 w 884607"/>
                <a:gd name="connsiteY0" fmla="*/ 715992 h 851435"/>
                <a:gd name="connsiteX1" fmla="*/ 232913 w 884607"/>
                <a:gd name="connsiteY1" fmla="*/ 0 h 851435"/>
                <a:gd name="connsiteX2" fmla="*/ 802257 w 884607"/>
                <a:gd name="connsiteY2" fmla="*/ 474453 h 851435"/>
                <a:gd name="connsiteX3" fmla="*/ 745370 w 884607"/>
                <a:gd name="connsiteY3" fmla="*/ 706280 h 851435"/>
                <a:gd name="connsiteX4" fmla="*/ 283325 w 884607"/>
                <a:gd name="connsiteY4" fmla="*/ 851435 h 851435"/>
                <a:gd name="connsiteX5" fmla="*/ 0 w 884607"/>
                <a:gd name="connsiteY5" fmla="*/ 715992 h 851435"/>
                <a:gd name="connsiteX0" fmla="*/ 0 w 884607"/>
                <a:gd name="connsiteY0" fmla="*/ 715992 h 869599"/>
                <a:gd name="connsiteX1" fmla="*/ 232913 w 884607"/>
                <a:gd name="connsiteY1" fmla="*/ 0 h 869599"/>
                <a:gd name="connsiteX2" fmla="*/ 802257 w 884607"/>
                <a:gd name="connsiteY2" fmla="*/ 474453 h 869599"/>
                <a:gd name="connsiteX3" fmla="*/ 745370 w 884607"/>
                <a:gd name="connsiteY3" fmla="*/ 706280 h 869599"/>
                <a:gd name="connsiteX4" fmla="*/ 283325 w 884607"/>
                <a:gd name="connsiteY4" fmla="*/ 851435 h 869599"/>
                <a:gd name="connsiteX5" fmla="*/ 0 w 884607"/>
                <a:gd name="connsiteY5" fmla="*/ 715992 h 869599"/>
                <a:gd name="connsiteX0" fmla="*/ 0 w 884607"/>
                <a:gd name="connsiteY0" fmla="*/ 715992 h 876724"/>
                <a:gd name="connsiteX1" fmla="*/ 232913 w 884607"/>
                <a:gd name="connsiteY1" fmla="*/ 0 h 876724"/>
                <a:gd name="connsiteX2" fmla="*/ 802257 w 884607"/>
                <a:gd name="connsiteY2" fmla="*/ 474453 h 876724"/>
                <a:gd name="connsiteX3" fmla="*/ 745370 w 884607"/>
                <a:gd name="connsiteY3" fmla="*/ 706280 h 876724"/>
                <a:gd name="connsiteX4" fmla="*/ 178622 w 884607"/>
                <a:gd name="connsiteY4" fmla="*/ 858560 h 876724"/>
                <a:gd name="connsiteX5" fmla="*/ 0 w 884607"/>
                <a:gd name="connsiteY5" fmla="*/ 715992 h 876724"/>
                <a:gd name="connsiteX0" fmla="*/ 0 w 884607"/>
                <a:gd name="connsiteY0" fmla="*/ 715992 h 882280"/>
                <a:gd name="connsiteX1" fmla="*/ 232913 w 884607"/>
                <a:gd name="connsiteY1" fmla="*/ 0 h 882280"/>
                <a:gd name="connsiteX2" fmla="*/ 802257 w 884607"/>
                <a:gd name="connsiteY2" fmla="*/ 474453 h 882280"/>
                <a:gd name="connsiteX3" fmla="*/ 745370 w 884607"/>
                <a:gd name="connsiteY3" fmla="*/ 706280 h 882280"/>
                <a:gd name="connsiteX4" fmla="*/ 178622 w 884607"/>
                <a:gd name="connsiteY4" fmla="*/ 858560 h 882280"/>
                <a:gd name="connsiteX5" fmla="*/ 0 w 884607"/>
                <a:gd name="connsiteY5" fmla="*/ 715992 h 882280"/>
                <a:gd name="connsiteX0" fmla="*/ 0 w 884607"/>
                <a:gd name="connsiteY0" fmla="*/ 715992 h 891518"/>
                <a:gd name="connsiteX1" fmla="*/ 232913 w 884607"/>
                <a:gd name="connsiteY1" fmla="*/ 0 h 891518"/>
                <a:gd name="connsiteX2" fmla="*/ 802257 w 884607"/>
                <a:gd name="connsiteY2" fmla="*/ 474453 h 891518"/>
                <a:gd name="connsiteX3" fmla="*/ 745370 w 884607"/>
                <a:gd name="connsiteY3" fmla="*/ 706280 h 891518"/>
                <a:gd name="connsiteX4" fmla="*/ 251746 w 884607"/>
                <a:gd name="connsiteY4" fmla="*/ 867798 h 891518"/>
                <a:gd name="connsiteX5" fmla="*/ 0 w 884607"/>
                <a:gd name="connsiteY5" fmla="*/ 715992 h 891518"/>
                <a:gd name="connsiteX0" fmla="*/ 0 w 884607"/>
                <a:gd name="connsiteY0" fmla="*/ 715992 h 886385"/>
                <a:gd name="connsiteX1" fmla="*/ 232913 w 884607"/>
                <a:gd name="connsiteY1" fmla="*/ 0 h 886385"/>
                <a:gd name="connsiteX2" fmla="*/ 802257 w 884607"/>
                <a:gd name="connsiteY2" fmla="*/ 474453 h 886385"/>
                <a:gd name="connsiteX3" fmla="*/ 745370 w 884607"/>
                <a:gd name="connsiteY3" fmla="*/ 706280 h 886385"/>
                <a:gd name="connsiteX4" fmla="*/ 348056 w 884607"/>
                <a:gd name="connsiteY4" fmla="*/ 862665 h 886385"/>
                <a:gd name="connsiteX5" fmla="*/ 0 w 884607"/>
                <a:gd name="connsiteY5" fmla="*/ 715992 h 886385"/>
                <a:gd name="connsiteX0" fmla="*/ 0 w 884607"/>
                <a:gd name="connsiteY0" fmla="*/ 715992 h 886385"/>
                <a:gd name="connsiteX1" fmla="*/ 232913 w 884607"/>
                <a:gd name="connsiteY1" fmla="*/ 0 h 886385"/>
                <a:gd name="connsiteX2" fmla="*/ 802257 w 884607"/>
                <a:gd name="connsiteY2" fmla="*/ 474453 h 886385"/>
                <a:gd name="connsiteX3" fmla="*/ 745370 w 884607"/>
                <a:gd name="connsiteY3" fmla="*/ 706280 h 886385"/>
                <a:gd name="connsiteX4" fmla="*/ 348056 w 884607"/>
                <a:gd name="connsiteY4" fmla="*/ 862665 h 886385"/>
                <a:gd name="connsiteX5" fmla="*/ 0 w 884607"/>
                <a:gd name="connsiteY5" fmla="*/ 715992 h 886385"/>
                <a:gd name="connsiteX0" fmla="*/ 0 w 884607"/>
                <a:gd name="connsiteY0" fmla="*/ 715992 h 862665"/>
                <a:gd name="connsiteX1" fmla="*/ 232913 w 884607"/>
                <a:gd name="connsiteY1" fmla="*/ 0 h 862665"/>
                <a:gd name="connsiteX2" fmla="*/ 802257 w 884607"/>
                <a:gd name="connsiteY2" fmla="*/ 474453 h 862665"/>
                <a:gd name="connsiteX3" fmla="*/ 745370 w 884607"/>
                <a:gd name="connsiteY3" fmla="*/ 706280 h 862665"/>
                <a:gd name="connsiteX4" fmla="*/ 348056 w 884607"/>
                <a:gd name="connsiteY4" fmla="*/ 862665 h 862665"/>
                <a:gd name="connsiteX5" fmla="*/ 0 w 884607"/>
                <a:gd name="connsiteY5" fmla="*/ 715992 h 862665"/>
                <a:gd name="connsiteX0" fmla="*/ 0 w 884607"/>
                <a:gd name="connsiteY0" fmla="*/ 715992 h 882591"/>
                <a:gd name="connsiteX1" fmla="*/ 232913 w 884607"/>
                <a:gd name="connsiteY1" fmla="*/ 0 h 882591"/>
                <a:gd name="connsiteX2" fmla="*/ 802257 w 884607"/>
                <a:gd name="connsiteY2" fmla="*/ 474453 h 882591"/>
                <a:gd name="connsiteX3" fmla="*/ 745370 w 884607"/>
                <a:gd name="connsiteY3" fmla="*/ 706280 h 882591"/>
                <a:gd name="connsiteX4" fmla="*/ 264125 w 884607"/>
                <a:gd name="connsiteY4" fmla="*/ 882591 h 882591"/>
                <a:gd name="connsiteX5" fmla="*/ 0 w 884607"/>
                <a:gd name="connsiteY5" fmla="*/ 715992 h 882591"/>
                <a:gd name="connsiteX0" fmla="*/ 0 w 884607"/>
                <a:gd name="connsiteY0" fmla="*/ 715992 h 892866"/>
                <a:gd name="connsiteX1" fmla="*/ 232913 w 884607"/>
                <a:gd name="connsiteY1" fmla="*/ 0 h 892866"/>
                <a:gd name="connsiteX2" fmla="*/ 802257 w 884607"/>
                <a:gd name="connsiteY2" fmla="*/ 474453 h 892866"/>
                <a:gd name="connsiteX3" fmla="*/ 745370 w 884607"/>
                <a:gd name="connsiteY3" fmla="*/ 706280 h 892866"/>
                <a:gd name="connsiteX4" fmla="*/ 264125 w 884607"/>
                <a:gd name="connsiteY4" fmla="*/ 882591 h 892866"/>
                <a:gd name="connsiteX5" fmla="*/ 0 w 884607"/>
                <a:gd name="connsiteY5" fmla="*/ 715992 h 892866"/>
                <a:gd name="connsiteX0" fmla="*/ 0 w 884607"/>
                <a:gd name="connsiteY0" fmla="*/ 715992 h 892866"/>
                <a:gd name="connsiteX1" fmla="*/ 232913 w 884607"/>
                <a:gd name="connsiteY1" fmla="*/ 0 h 892866"/>
                <a:gd name="connsiteX2" fmla="*/ 802257 w 884607"/>
                <a:gd name="connsiteY2" fmla="*/ 474453 h 892866"/>
                <a:gd name="connsiteX3" fmla="*/ 745370 w 884607"/>
                <a:gd name="connsiteY3" fmla="*/ 706280 h 892866"/>
                <a:gd name="connsiteX4" fmla="*/ 264125 w 884607"/>
                <a:gd name="connsiteY4" fmla="*/ 882591 h 892866"/>
                <a:gd name="connsiteX5" fmla="*/ 0 w 884607"/>
                <a:gd name="connsiteY5" fmla="*/ 715992 h 8928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84607" h="892866">
                  <a:moveTo>
                    <a:pt x="0" y="715992"/>
                  </a:moveTo>
                  <a:cubicBezTo>
                    <a:pt x="198409" y="468701"/>
                    <a:pt x="207034" y="350807"/>
                    <a:pt x="232913" y="0"/>
                  </a:cubicBezTo>
                  <a:cubicBezTo>
                    <a:pt x="454325" y="373812"/>
                    <a:pt x="596660" y="333556"/>
                    <a:pt x="802257" y="474453"/>
                  </a:cubicBezTo>
                  <a:cubicBezTo>
                    <a:pt x="884607" y="585504"/>
                    <a:pt x="835059" y="638257"/>
                    <a:pt x="745370" y="706280"/>
                  </a:cubicBezTo>
                  <a:cubicBezTo>
                    <a:pt x="655681" y="774303"/>
                    <a:pt x="395123" y="892866"/>
                    <a:pt x="264125" y="882591"/>
                  </a:cubicBezTo>
                  <a:cubicBezTo>
                    <a:pt x="133127" y="872316"/>
                    <a:pt x="8402" y="857898"/>
                    <a:pt x="0" y="715992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5757"/>
                </a:gs>
                <a:gs pos="100000">
                  <a:srgbClr val="FFA7A7"/>
                </a:gs>
              </a:gsLst>
              <a:lin ang="16200000" scaled="1"/>
              <a:tileRect/>
            </a:gradFill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1601317">
              <a:off x="2264067" y="4896393"/>
              <a:ext cx="479056" cy="483530"/>
            </a:xfrm>
            <a:custGeom>
              <a:avLst/>
              <a:gdLst>
                <a:gd name="connsiteX0" fmla="*/ 0 w 981974"/>
                <a:gd name="connsiteY0" fmla="*/ 816634 h 816634"/>
                <a:gd name="connsiteX1" fmla="*/ 345056 w 981974"/>
                <a:gd name="connsiteY1" fmla="*/ 48883 h 816634"/>
                <a:gd name="connsiteX2" fmla="*/ 914400 w 981974"/>
                <a:gd name="connsiteY2" fmla="*/ 523336 h 816634"/>
                <a:gd name="connsiteX3" fmla="*/ 750498 w 981974"/>
                <a:gd name="connsiteY3" fmla="*/ 635480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112144 w 1026544"/>
                <a:gd name="connsiteY0" fmla="*/ 767751 h 767751"/>
                <a:gd name="connsiteX1" fmla="*/ 0 w 1026544"/>
                <a:gd name="connsiteY1" fmla="*/ 483080 h 767751"/>
                <a:gd name="connsiteX2" fmla="*/ 457200 w 1026544"/>
                <a:gd name="connsiteY2" fmla="*/ 0 h 767751"/>
                <a:gd name="connsiteX3" fmla="*/ 1026544 w 1026544"/>
                <a:gd name="connsiteY3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99612"/>
                <a:gd name="connsiteY0" fmla="*/ 715992 h 715992"/>
                <a:gd name="connsiteX1" fmla="*/ 232913 w 899612"/>
                <a:gd name="connsiteY1" fmla="*/ 0 h 715992"/>
                <a:gd name="connsiteX2" fmla="*/ 802257 w 899612"/>
                <a:gd name="connsiteY2" fmla="*/ 474453 h 715992"/>
                <a:gd name="connsiteX3" fmla="*/ 817043 w 899612"/>
                <a:gd name="connsiteY3" fmla="*/ 485341 h 715992"/>
                <a:gd name="connsiteX0" fmla="*/ 0 w 899612"/>
                <a:gd name="connsiteY0" fmla="*/ 715992 h 715992"/>
                <a:gd name="connsiteX1" fmla="*/ 232913 w 899612"/>
                <a:gd name="connsiteY1" fmla="*/ 0 h 715992"/>
                <a:gd name="connsiteX2" fmla="*/ 802257 w 899612"/>
                <a:gd name="connsiteY2" fmla="*/ 474453 h 715992"/>
                <a:gd name="connsiteX3" fmla="*/ 681062 w 899612"/>
                <a:gd name="connsiteY3" fmla="*/ 659482 h 715992"/>
                <a:gd name="connsiteX0" fmla="*/ 0 w 899612"/>
                <a:gd name="connsiteY0" fmla="*/ 715992 h 775294"/>
                <a:gd name="connsiteX1" fmla="*/ 232913 w 899612"/>
                <a:gd name="connsiteY1" fmla="*/ 0 h 775294"/>
                <a:gd name="connsiteX2" fmla="*/ 802257 w 899612"/>
                <a:gd name="connsiteY2" fmla="*/ 474453 h 775294"/>
                <a:gd name="connsiteX3" fmla="*/ 566698 w 899612"/>
                <a:gd name="connsiteY3" fmla="*/ 775294 h 775294"/>
                <a:gd name="connsiteX0" fmla="*/ 0 w 884607"/>
                <a:gd name="connsiteY0" fmla="*/ 715992 h 775294"/>
                <a:gd name="connsiteX1" fmla="*/ 232913 w 884607"/>
                <a:gd name="connsiteY1" fmla="*/ 0 h 775294"/>
                <a:gd name="connsiteX2" fmla="*/ 802257 w 884607"/>
                <a:gd name="connsiteY2" fmla="*/ 474453 h 775294"/>
                <a:gd name="connsiteX3" fmla="*/ 745370 w 884607"/>
                <a:gd name="connsiteY3" fmla="*/ 706280 h 775294"/>
                <a:gd name="connsiteX4" fmla="*/ 566698 w 884607"/>
                <a:gd name="connsiteY4" fmla="*/ 775294 h 775294"/>
                <a:gd name="connsiteX0" fmla="*/ 0 w 884607"/>
                <a:gd name="connsiteY0" fmla="*/ 715992 h 851435"/>
                <a:gd name="connsiteX1" fmla="*/ 232913 w 884607"/>
                <a:gd name="connsiteY1" fmla="*/ 0 h 851435"/>
                <a:gd name="connsiteX2" fmla="*/ 802257 w 884607"/>
                <a:gd name="connsiteY2" fmla="*/ 474453 h 851435"/>
                <a:gd name="connsiteX3" fmla="*/ 745370 w 884607"/>
                <a:gd name="connsiteY3" fmla="*/ 706280 h 851435"/>
                <a:gd name="connsiteX4" fmla="*/ 283325 w 884607"/>
                <a:gd name="connsiteY4" fmla="*/ 851435 h 851435"/>
                <a:gd name="connsiteX0" fmla="*/ 0 w 884607"/>
                <a:gd name="connsiteY0" fmla="*/ 715992 h 851435"/>
                <a:gd name="connsiteX1" fmla="*/ 232913 w 884607"/>
                <a:gd name="connsiteY1" fmla="*/ 0 h 851435"/>
                <a:gd name="connsiteX2" fmla="*/ 802257 w 884607"/>
                <a:gd name="connsiteY2" fmla="*/ 474453 h 851435"/>
                <a:gd name="connsiteX3" fmla="*/ 745370 w 884607"/>
                <a:gd name="connsiteY3" fmla="*/ 706280 h 851435"/>
                <a:gd name="connsiteX4" fmla="*/ 283325 w 884607"/>
                <a:gd name="connsiteY4" fmla="*/ 851435 h 851435"/>
                <a:gd name="connsiteX5" fmla="*/ 0 w 884607"/>
                <a:gd name="connsiteY5" fmla="*/ 715992 h 851435"/>
                <a:gd name="connsiteX0" fmla="*/ 0 w 884607"/>
                <a:gd name="connsiteY0" fmla="*/ 715992 h 851435"/>
                <a:gd name="connsiteX1" fmla="*/ 232913 w 884607"/>
                <a:gd name="connsiteY1" fmla="*/ 0 h 851435"/>
                <a:gd name="connsiteX2" fmla="*/ 802257 w 884607"/>
                <a:gd name="connsiteY2" fmla="*/ 474453 h 851435"/>
                <a:gd name="connsiteX3" fmla="*/ 745370 w 884607"/>
                <a:gd name="connsiteY3" fmla="*/ 706280 h 851435"/>
                <a:gd name="connsiteX4" fmla="*/ 283325 w 884607"/>
                <a:gd name="connsiteY4" fmla="*/ 851435 h 851435"/>
                <a:gd name="connsiteX5" fmla="*/ 0 w 884607"/>
                <a:gd name="connsiteY5" fmla="*/ 715992 h 851435"/>
                <a:gd name="connsiteX0" fmla="*/ 0 w 884607"/>
                <a:gd name="connsiteY0" fmla="*/ 715992 h 869599"/>
                <a:gd name="connsiteX1" fmla="*/ 232913 w 884607"/>
                <a:gd name="connsiteY1" fmla="*/ 0 h 869599"/>
                <a:gd name="connsiteX2" fmla="*/ 802257 w 884607"/>
                <a:gd name="connsiteY2" fmla="*/ 474453 h 869599"/>
                <a:gd name="connsiteX3" fmla="*/ 745370 w 884607"/>
                <a:gd name="connsiteY3" fmla="*/ 706280 h 869599"/>
                <a:gd name="connsiteX4" fmla="*/ 283325 w 884607"/>
                <a:gd name="connsiteY4" fmla="*/ 851435 h 869599"/>
                <a:gd name="connsiteX5" fmla="*/ 0 w 884607"/>
                <a:gd name="connsiteY5" fmla="*/ 715992 h 869599"/>
                <a:gd name="connsiteX0" fmla="*/ 0 w 884607"/>
                <a:gd name="connsiteY0" fmla="*/ 715992 h 876724"/>
                <a:gd name="connsiteX1" fmla="*/ 232913 w 884607"/>
                <a:gd name="connsiteY1" fmla="*/ 0 h 876724"/>
                <a:gd name="connsiteX2" fmla="*/ 802257 w 884607"/>
                <a:gd name="connsiteY2" fmla="*/ 474453 h 876724"/>
                <a:gd name="connsiteX3" fmla="*/ 745370 w 884607"/>
                <a:gd name="connsiteY3" fmla="*/ 706280 h 876724"/>
                <a:gd name="connsiteX4" fmla="*/ 178622 w 884607"/>
                <a:gd name="connsiteY4" fmla="*/ 858560 h 876724"/>
                <a:gd name="connsiteX5" fmla="*/ 0 w 884607"/>
                <a:gd name="connsiteY5" fmla="*/ 715992 h 876724"/>
                <a:gd name="connsiteX0" fmla="*/ 0 w 884607"/>
                <a:gd name="connsiteY0" fmla="*/ 715992 h 882280"/>
                <a:gd name="connsiteX1" fmla="*/ 232913 w 884607"/>
                <a:gd name="connsiteY1" fmla="*/ 0 h 882280"/>
                <a:gd name="connsiteX2" fmla="*/ 802257 w 884607"/>
                <a:gd name="connsiteY2" fmla="*/ 474453 h 882280"/>
                <a:gd name="connsiteX3" fmla="*/ 745370 w 884607"/>
                <a:gd name="connsiteY3" fmla="*/ 706280 h 882280"/>
                <a:gd name="connsiteX4" fmla="*/ 178622 w 884607"/>
                <a:gd name="connsiteY4" fmla="*/ 858560 h 882280"/>
                <a:gd name="connsiteX5" fmla="*/ 0 w 884607"/>
                <a:gd name="connsiteY5" fmla="*/ 715992 h 882280"/>
                <a:gd name="connsiteX0" fmla="*/ 0 w 884607"/>
                <a:gd name="connsiteY0" fmla="*/ 715992 h 891518"/>
                <a:gd name="connsiteX1" fmla="*/ 232913 w 884607"/>
                <a:gd name="connsiteY1" fmla="*/ 0 h 891518"/>
                <a:gd name="connsiteX2" fmla="*/ 802257 w 884607"/>
                <a:gd name="connsiteY2" fmla="*/ 474453 h 891518"/>
                <a:gd name="connsiteX3" fmla="*/ 745370 w 884607"/>
                <a:gd name="connsiteY3" fmla="*/ 706280 h 891518"/>
                <a:gd name="connsiteX4" fmla="*/ 251746 w 884607"/>
                <a:gd name="connsiteY4" fmla="*/ 867798 h 891518"/>
                <a:gd name="connsiteX5" fmla="*/ 0 w 884607"/>
                <a:gd name="connsiteY5" fmla="*/ 715992 h 891518"/>
                <a:gd name="connsiteX0" fmla="*/ 0 w 884607"/>
                <a:gd name="connsiteY0" fmla="*/ 715992 h 886385"/>
                <a:gd name="connsiteX1" fmla="*/ 232913 w 884607"/>
                <a:gd name="connsiteY1" fmla="*/ 0 h 886385"/>
                <a:gd name="connsiteX2" fmla="*/ 802257 w 884607"/>
                <a:gd name="connsiteY2" fmla="*/ 474453 h 886385"/>
                <a:gd name="connsiteX3" fmla="*/ 745370 w 884607"/>
                <a:gd name="connsiteY3" fmla="*/ 706280 h 886385"/>
                <a:gd name="connsiteX4" fmla="*/ 348056 w 884607"/>
                <a:gd name="connsiteY4" fmla="*/ 862665 h 886385"/>
                <a:gd name="connsiteX5" fmla="*/ 0 w 884607"/>
                <a:gd name="connsiteY5" fmla="*/ 715992 h 886385"/>
                <a:gd name="connsiteX0" fmla="*/ 0 w 884607"/>
                <a:gd name="connsiteY0" fmla="*/ 715992 h 886385"/>
                <a:gd name="connsiteX1" fmla="*/ 232913 w 884607"/>
                <a:gd name="connsiteY1" fmla="*/ 0 h 886385"/>
                <a:gd name="connsiteX2" fmla="*/ 802257 w 884607"/>
                <a:gd name="connsiteY2" fmla="*/ 474453 h 886385"/>
                <a:gd name="connsiteX3" fmla="*/ 745370 w 884607"/>
                <a:gd name="connsiteY3" fmla="*/ 706280 h 886385"/>
                <a:gd name="connsiteX4" fmla="*/ 348056 w 884607"/>
                <a:gd name="connsiteY4" fmla="*/ 862665 h 886385"/>
                <a:gd name="connsiteX5" fmla="*/ 0 w 884607"/>
                <a:gd name="connsiteY5" fmla="*/ 715992 h 886385"/>
                <a:gd name="connsiteX0" fmla="*/ 0 w 884607"/>
                <a:gd name="connsiteY0" fmla="*/ 715992 h 862665"/>
                <a:gd name="connsiteX1" fmla="*/ 232913 w 884607"/>
                <a:gd name="connsiteY1" fmla="*/ 0 h 862665"/>
                <a:gd name="connsiteX2" fmla="*/ 802257 w 884607"/>
                <a:gd name="connsiteY2" fmla="*/ 474453 h 862665"/>
                <a:gd name="connsiteX3" fmla="*/ 745370 w 884607"/>
                <a:gd name="connsiteY3" fmla="*/ 706280 h 862665"/>
                <a:gd name="connsiteX4" fmla="*/ 348056 w 884607"/>
                <a:gd name="connsiteY4" fmla="*/ 862665 h 862665"/>
                <a:gd name="connsiteX5" fmla="*/ 0 w 884607"/>
                <a:gd name="connsiteY5" fmla="*/ 715992 h 862665"/>
                <a:gd name="connsiteX0" fmla="*/ 0 w 884607"/>
                <a:gd name="connsiteY0" fmla="*/ 715992 h 882591"/>
                <a:gd name="connsiteX1" fmla="*/ 232913 w 884607"/>
                <a:gd name="connsiteY1" fmla="*/ 0 h 882591"/>
                <a:gd name="connsiteX2" fmla="*/ 802257 w 884607"/>
                <a:gd name="connsiteY2" fmla="*/ 474453 h 882591"/>
                <a:gd name="connsiteX3" fmla="*/ 745370 w 884607"/>
                <a:gd name="connsiteY3" fmla="*/ 706280 h 882591"/>
                <a:gd name="connsiteX4" fmla="*/ 264125 w 884607"/>
                <a:gd name="connsiteY4" fmla="*/ 882591 h 882591"/>
                <a:gd name="connsiteX5" fmla="*/ 0 w 884607"/>
                <a:gd name="connsiteY5" fmla="*/ 715992 h 882591"/>
                <a:gd name="connsiteX0" fmla="*/ 0 w 884607"/>
                <a:gd name="connsiteY0" fmla="*/ 715992 h 892866"/>
                <a:gd name="connsiteX1" fmla="*/ 232913 w 884607"/>
                <a:gd name="connsiteY1" fmla="*/ 0 h 892866"/>
                <a:gd name="connsiteX2" fmla="*/ 802257 w 884607"/>
                <a:gd name="connsiteY2" fmla="*/ 474453 h 892866"/>
                <a:gd name="connsiteX3" fmla="*/ 745370 w 884607"/>
                <a:gd name="connsiteY3" fmla="*/ 706280 h 892866"/>
                <a:gd name="connsiteX4" fmla="*/ 264125 w 884607"/>
                <a:gd name="connsiteY4" fmla="*/ 882591 h 892866"/>
                <a:gd name="connsiteX5" fmla="*/ 0 w 884607"/>
                <a:gd name="connsiteY5" fmla="*/ 715992 h 892866"/>
                <a:gd name="connsiteX0" fmla="*/ 0 w 884607"/>
                <a:gd name="connsiteY0" fmla="*/ 715992 h 892866"/>
                <a:gd name="connsiteX1" fmla="*/ 232913 w 884607"/>
                <a:gd name="connsiteY1" fmla="*/ 0 h 892866"/>
                <a:gd name="connsiteX2" fmla="*/ 802257 w 884607"/>
                <a:gd name="connsiteY2" fmla="*/ 474453 h 892866"/>
                <a:gd name="connsiteX3" fmla="*/ 745370 w 884607"/>
                <a:gd name="connsiteY3" fmla="*/ 706280 h 892866"/>
                <a:gd name="connsiteX4" fmla="*/ 264125 w 884607"/>
                <a:gd name="connsiteY4" fmla="*/ 882591 h 892866"/>
                <a:gd name="connsiteX5" fmla="*/ 0 w 884607"/>
                <a:gd name="connsiteY5" fmla="*/ 715992 h 8928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84607" h="892866">
                  <a:moveTo>
                    <a:pt x="0" y="715992"/>
                  </a:moveTo>
                  <a:cubicBezTo>
                    <a:pt x="198409" y="468701"/>
                    <a:pt x="207034" y="350807"/>
                    <a:pt x="232913" y="0"/>
                  </a:cubicBezTo>
                  <a:cubicBezTo>
                    <a:pt x="454325" y="373812"/>
                    <a:pt x="596660" y="333556"/>
                    <a:pt x="802257" y="474453"/>
                  </a:cubicBezTo>
                  <a:cubicBezTo>
                    <a:pt x="884607" y="585504"/>
                    <a:pt x="835059" y="638257"/>
                    <a:pt x="745370" y="706280"/>
                  </a:cubicBezTo>
                  <a:cubicBezTo>
                    <a:pt x="655681" y="774303"/>
                    <a:pt x="395123" y="892866"/>
                    <a:pt x="264125" y="882591"/>
                  </a:cubicBezTo>
                  <a:cubicBezTo>
                    <a:pt x="133127" y="872316"/>
                    <a:pt x="8402" y="857898"/>
                    <a:pt x="0" y="715992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5757"/>
                </a:gs>
                <a:gs pos="100000">
                  <a:srgbClr val="FFA7A7"/>
                </a:gs>
              </a:gsLst>
              <a:lin ang="16200000" scaled="1"/>
              <a:tileRect/>
            </a:gradFill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>
              <a:off x="1510820" y="3685273"/>
              <a:ext cx="5421826" cy="1799992"/>
            </a:xfrm>
            <a:custGeom>
              <a:avLst/>
              <a:gdLst>
                <a:gd name="connsiteX0" fmla="*/ 11502 w 8150524"/>
                <a:gd name="connsiteY0" fmla="*/ 2690003 h 2920041"/>
                <a:gd name="connsiteX1" fmla="*/ 1547004 w 8150524"/>
                <a:gd name="connsiteY1" fmla="*/ 2198298 h 2920041"/>
                <a:gd name="connsiteX2" fmla="*/ 4367842 w 8150524"/>
                <a:gd name="connsiteY2" fmla="*/ 2060275 h 2920041"/>
                <a:gd name="connsiteX3" fmla="*/ 8120332 w 8150524"/>
                <a:gd name="connsiteY3" fmla="*/ 1171754 h 2920041"/>
                <a:gd name="connsiteX4" fmla="*/ 4548996 w 8150524"/>
                <a:gd name="connsiteY4" fmla="*/ 58947 h 2920041"/>
                <a:gd name="connsiteX5" fmla="*/ 1616015 w 8150524"/>
                <a:gd name="connsiteY5" fmla="*/ 818071 h 2920041"/>
                <a:gd name="connsiteX6" fmla="*/ 11502 w 8150524"/>
                <a:gd name="connsiteY6" fmla="*/ 2690003 h 2920041"/>
                <a:gd name="connsiteX0" fmla="*/ 11502 w 8150524"/>
                <a:gd name="connsiteY0" fmla="*/ 2690003 h 2920041"/>
                <a:gd name="connsiteX1" fmla="*/ 1547004 w 8150524"/>
                <a:gd name="connsiteY1" fmla="*/ 2198298 h 2920041"/>
                <a:gd name="connsiteX2" fmla="*/ 4367842 w 8150524"/>
                <a:gd name="connsiteY2" fmla="*/ 2060275 h 2920041"/>
                <a:gd name="connsiteX3" fmla="*/ 8120332 w 8150524"/>
                <a:gd name="connsiteY3" fmla="*/ 1171754 h 2920041"/>
                <a:gd name="connsiteX4" fmla="*/ 4548996 w 8150524"/>
                <a:gd name="connsiteY4" fmla="*/ 58947 h 2920041"/>
                <a:gd name="connsiteX5" fmla="*/ 1616015 w 8150524"/>
                <a:gd name="connsiteY5" fmla="*/ 818071 h 2920041"/>
                <a:gd name="connsiteX6" fmla="*/ 11502 w 8150524"/>
                <a:gd name="connsiteY6" fmla="*/ 2690003 h 2920041"/>
                <a:gd name="connsiteX0" fmla="*/ 11502 w 8120332"/>
                <a:gd name="connsiteY0" fmla="*/ 2690003 h 2920041"/>
                <a:gd name="connsiteX1" fmla="*/ 1547004 w 8120332"/>
                <a:gd name="connsiteY1" fmla="*/ 2198298 h 2920041"/>
                <a:gd name="connsiteX2" fmla="*/ 4367842 w 8120332"/>
                <a:gd name="connsiteY2" fmla="*/ 2060275 h 2920041"/>
                <a:gd name="connsiteX3" fmla="*/ 8120332 w 8120332"/>
                <a:gd name="connsiteY3" fmla="*/ 1171754 h 2920041"/>
                <a:gd name="connsiteX4" fmla="*/ 4548996 w 8120332"/>
                <a:gd name="connsiteY4" fmla="*/ 58947 h 2920041"/>
                <a:gd name="connsiteX5" fmla="*/ 1616015 w 8120332"/>
                <a:gd name="connsiteY5" fmla="*/ 818071 h 2920041"/>
                <a:gd name="connsiteX6" fmla="*/ 11502 w 8120332"/>
                <a:gd name="connsiteY6" fmla="*/ 2690003 h 2920041"/>
                <a:gd name="connsiteX0" fmla="*/ 11502 w 8120332"/>
                <a:gd name="connsiteY0" fmla="*/ 2690003 h 2920041"/>
                <a:gd name="connsiteX1" fmla="*/ 1547004 w 8120332"/>
                <a:gd name="connsiteY1" fmla="*/ 2198298 h 2920041"/>
                <a:gd name="connsiteX2" fmla="*/ 4367842 w 8120332"/>
                <a:gd name="connsiteY2" fmla="*/ 2060275 h 2920041"/>
                <a:gd name="connsiteX3" fmla="*/ 8120332 w 8120332"/>
                <a:gd name="connsiteY3" fmla="*/ 1171754 h 2920041"/>
                <a:gd name="connsiteX4" fmla="*/ 4548996 w 8120332"/>
                <a:gd name="connsiteY4" fmla="*/ 58947 h 2920041"/>
                <a:gd name="connsiteX5" fmla="*/ 1616015 w 8120332"/>
                <a:gd name="connsiteY5" fmla="*/ 818071 h 2920041"/>
                <a:gd name="connsiteX6" fmla="*/ 11502 w 8120332"/>
                <a:gd name="connsiteY6" fmla="*/ 2690003 h 2920041"/>
                <a:gd name="connsiteX0" fmla="*/ 11502 w 8120332"/>
                <a:gd name="connsiteY0" fmla="*/ 2690003 h 2920041"/>
                <a:gd name="connsiteX1" fmla="*/ 1547004 w 8120332"/>
                <a:gd name="connsiteY1" fmla="*/ 2198298 h 2920041"/>
                <a:gd name="connsiteX2" fmla="*/ 4367842 w 8120332"/>
                <a:gd name="connsiteY2" fmla="*/ 2060275 h 2920041"/>
                <a:gd name="connsiteX3" fmla="*/ 8120332 w 8120332"/>
                <a:gd name="connsiteY3" fmla="*/ 1171754 h 2920041"/>
                <a:gd name="connsiteX4" fmla="*/ 4548996 w 8120332"/>
                <a:gd name="connsiteY4" fmla="*/ 58947 h 2920041"/>
                <a:gd name="connsiteX5" fmla="*/ 1616015 w 8120332"/>
                <a:gd name="connsiteY5" fmla="*/ 818071 h 2920041"/>
                <a:gd name="connsiteX6" fmla="*/ 11502 w 8120332"/>
                <a:gd name="connsiteY6" fmla="*/ 2690003 h 2920041"/>
                <a:gd name="connsiteX0" fmla="*/ 0 w 8108830"/>
                <a:gd name="connsiteY0" fmla="*/ 2690003 h 2690003"/>
                <a:gd name="connsiteX1" fmla="*/ 1535502 w 8108830"/>
                <a:gd name="connsiteY1" fmla="*/ 2198298 h 2690003"/>
                <a:gd name="connsiteX2" fmla="*/ 4356340 w 8108830"/>
                <a:gd name="connsiteY2" fmla="*/ 2060275 h 2690003"/>
                <a:gd name="connsiteX3" fmla="*/ 8108830 w 8108830"/>
                <a:gd name="connsiteY3" fmla="*/ 1171754 h 2690003"/>
                <a:gd name="connsiteX4" fmla="*/ 4537494 w 8108830"/>
                <a:gd name="connsiteY4" fmla="*/ 58947 h 2690003"/>
                <a:gd name="connsiteX5" fmla="*/ 1604513 w 8108830"/>
                <a:gd name="connsiteY5" fmla="*/ 818071 h 2690003"/>
                <a:gd name="connsiteX6" fmla="*/ 0 w 8108830"/>
                <a:gd name="connsiteY6" fmla="*/ 2690003 h 2690003"/>
                <a:gd name="connsiteX0" fmla="*/ 0 w 8108830"/>
                <a:gd name="connsiteY0" fmla="*/ 2690003 h 2690003"/>
                <a:gd name="connsiteX1" fmla="*/ 1535502 w 8108830"/>
                <a:gd name="connsiteY1" fmla="*/ 2198298 h 2690003"/>
                <a:gd name="connsiteX2" fmla="*/ 4356340 w 8108830"/>
                <a:gd name="connsiteY2" fmla="*/ 2060275 h 2690003"/>
                <a:gd name="connsiteX3" fmla="*/ 8108830 w 8108830"/>
                <a:gd name="connsiteY3" fmla="*/ 1171754 h 2690003"/>
                <a:gd name="connsiteX4" fmla="*/ 4537494 w 8108830"/>
                <a:gd name="connsiteY4" fmla="*/ 58947 h 2690003"/>
                <a:gd name="connsiteX5" fmla="*/ 1604513 w 8108830"/>
                <a:gd name="connsiteY5" fmla="*/ 818071 h 2690003"/>
                <a:gd name="connsiteX6" fmla="*/ 0 w 8108830"/>
                <a:gd name="connsiteY6" fmla="*/ 2690003 h 2690003"/>
                <a:gd name="connsiteX0" fmla="*/ 0 w 8108830"/>
                <a:gd name="connsiteY0" fmla="*/ 2697412 h 2697412"/>
                <a:gd name="connsiteX1" fmla="*/ 1535502 w 8108830"/>
                <a:gd name="connsiteY1" fmla="*/ 2205707 h 2697412"/>
                <a:gd name="connsiteX2" fmla="*/ 4356340 w 8108830"/>
                <a:gd name="connsiteY2" fmla="*/ 2067684 h 2697412"/>
                <a:gd name="connsiteX3" fmla="*/ 8108830 w 8108830"/>
                <a:gd name="connsiteY3" fmla="*/ 1179163 h 2697412"/>
                <a:gd name="connsiteX4" fmla="*/ 4537494 w 8108830"/>
                <a:gd name="connsiteY4" fmla="*/ 66356 h 2697412"/>
                <a:gd name="connsiteX5" fmla="*/ 1680713 w 8108830"/>
                <a:gd name="connsiteY5" fmla="*/ 781030 h 2697412"/>
                <a:gd name="connsiteX6" fmla="*/ 0 w 8108830"/>
                <a:gd name="connsiteY6" fmla="*/ 2697412 h 2697412"/>
                <a:gd name="connsiteX0" fmla="*/ 0 w 8108830"/>
                <a:gd name="connsiteY0" fmla="*/ 2697412 h 2697412"/>
                <a:gd name="connsiteX1" fmla="*/ 1535502 w 8108830"/>
                <a:gd name="connsiteY1" fmla="*/ 2205707 h 2697412"/>
                <a:gd name="connsiteX2" fmla="*/ 4356340 w 8108830"/>
                <a:gd name="connsiteY2" fmla="*/ 2067684 h 2697412"/>
                <a:gd name="connsiteX3" fmla="*/ 8108830 w 8108830"/>
                <a:gd name="connsiteY3" fmla="*/ 1179163 h 2697412"/>
                <a:gd name="connsiteX4" fmla="*/ 4537494 w 8108830"/>
                <a:gd name="connsiteY4" fmla="*/ 66356 h 2697412"/>
                <a:gd name="connsiteX5" fmla="*/ 1680713 w 8108830"/>
                <a:gd name="connsiteY5" fmla="*/ 781030 h 2697412"/>
                <a:gd name="connsiteX6" fmla="*/ 0 w 8108830"/>
                <a:gd name="connsiteY6" fmla="*/ 2697412 h 2697412"/>
                <a:gd name="connsiteX0" fmla="*/ 0 w 8108830"/>
                <a:gd name="connsiteY0" fmla="*/ 2697412 h 2697412"/>
                <a:gd name="connsiteX1" fmla="*/ 1535502 w 8108830"/>
                <a:gd name="connsiteY1" fmla="*/ 2205707 h 2697412"/>
                <a:gd name="connsiteX2" fmla="*/ 4356340 w 8108830"/>
                <a:gd name="connsiteY2" fmla="*/ 2067684 h 2697412"/>
                <a:gd name="connsiteX3" fmla="*/ 8108830 w 8108830"/>
                <a:gd name="connsiteY3" fmla="*/ 1179163 h 2697412"/>
                <a:gd name="connsiteX4" fmla="*/ 4537494 w 8108830"/>
                <a:gd name="connsiteY4" fmla="*/ 66356 h 2697412"/>
                <a:gd name="connsiteX5" fmla="*/ 1680713 w 8108830"/>
                <a:gd name="connsiteY5" fmla="*/ 781030 h 2697412"/>
                <a:gd name="connsiteX6" fmla="*/ 0 w 8108830"/>
                <a:gd name="connsiteY6" fmla="*/ 2697412 h 2697412"/>
                <a:gd name="connsiteX0" fmla="*/ 0 w 8108830"/>
                <a:gd name="connsiteY0" fmla="*/ 2697412 h 2697412"/>
                <a:gd name="connsiteX1" fmla="*/ 1535502 w 8108830"/>
                <a:gd name="connsiteY1" fmla="*/ 2205707 h 2697412"/>
                <a:gd name="connsiteX2" fmla="*/ 4356340 w 8108830"/>
                <a:gd name="connsiteY2" fmla="*/ 2067684 h 2697412"/>
                <a:gd name="connsiteX3" fmla="*/ 8108830 w 8108830"/>
                <a:gd name="connsiteY3" fmla="*/ 1179163 h 2697412"/>
                <a:gd name="connsiteX4" fmla="*/ 4537494 w 8108830"/>
                <a:gd name="connsiteY4" fmla="*/ 66356 h 2697412"/>
                <a:gd name="connsiteX5" fmla="*/ 1680713 w 8108830"/>
                <a:gd name="connsiteY5" fmla="*/ 781030 h 2697412"/>
                <a:gd name="connsiteX6" fmla="*/ 0 w 8108830"/>
                <a:gd name="connsiteY6" fmla="*/ 2697412 h 2697412"/>
                <a:gd name="connsiteX0" fmla="*/ 0 w 8108830"/>
                <a:gd name="connsiteY0" fmla="*/ 2697412 h 2697412"/>
                <a:gd name="connsiteX1" fmla="*/ 1535502 w 8108830"/>
                <a:gd name="connsiteY1" fmla="*/ 2205707 h 2697412"/>
                <a:gd name="connsiteX2" fmla="*/ 4356340 w 8108830"/>
                <a:gd name="connsiteY2" fmla="*/ 2067684 h 2697412"/>
                <a:gd name="connsiteX3" fmla="*/ 8108830 w 8108830"/>
                <a:gd name="connsiteY3" fmla="*/ 1179163 h 2697412"/>
                <a:gd name="connsiteX4" fmla="*/ 4537494 w 8108830"/>
                <a:gd name="connsiteY4" fmla="*/ 66356 h 2697412"/>
                <a:gd name="connsiteX5" fmla="*/ 1680713 w 8108830"/>
                <a:gd name="connsiteY5" fmla="*/ 781030 h 2697412"/>
                <a:gd name="connsiteX6" fmla="*/ 0 w 8108830"/>
                <a:gd name="connsiteY6" fmla="*/ 2697412 h 2697412"/>
                <a:gd name="connsiteX0" fmla="*/ 0 w 8108830"/>
                <a:gd name="connsiteY0" fmla="*/ 2697412 h 2697412"/>
                <a:gd name="connsiteX1" fmla="*/ 1535502 w 8108830"/>
                <a:gd name="connsiteY1" fmla="*/ 2205707 h 2697412"/>
                <a:gd name="connsiteX2" fmla="*/ 4356340 w 8108830"/>
                <a:gd name="connsiteY2" fmla="*/ 2067684 h 2697412"/>
                <a:gd name="connsiteX3" fmla="*/ 8108830 w 8108830"/>
                <a:gd name="connsiteY3" fmla="*/ 1179163 h 2697412"/>
                <a:gd name="connsiteX4" fmla="*/ 4537494 w 8108830"/>
                <a:gd name="connsiteY4" fmla="*/ 66356 h 2697412"/>
                <a:gd name="connsiteX5" fmla="*/ 1680713 w 8108830"/>
                <a:gd name="connsiteY5" fmla="*/ 781030 h 2697412"/>
                <a:gd name="connsiteX6" fmla="*/ 0 w 8108830"/>
                <a:gd name="connsiteY6" fmla="*/ 2697412 h 2697412"/>
                <a:gd name="connsiteX0" fmla="*/ 0 w 8108830"/>
                <a:gd name="connsiteY0" fmla="*/ 2697412 h 2697412"/>
                <a:gd name="connsiteX1" fmla="*/ 1535502 w 8108830"/>
                <a:gd name="connsiteY1" fmla="*/ 2205707 h 2697412"/>
                <a:gd name="connsiteX2" fmla="*/ 4356340 w 8108830"/>
                <a:gd name="connsiteY2" fmla="*/ 2067684 h 2697412"/>
                <a:gd name="connsiteX3" fmla="*/ 8108830 w 8108830"/>
                <a:gd name="connsiteY3" fmla="*/ 1179163 h 2697412"/>
                <a:gd name="connsiteX4" fmla="*/ 4537494 w 8108830"/>
                <a:gd name="connsiteY4" fmla="*/ 66356 h 2697412"/>
                <a:gd name="connsiteX5" fmla="*/ 1680713 w 8108830"/>
                <a:gd name="connsiteY5" fmla="*/ 781030 h 2697412"/>
                <a:gd name="connsiteX6" fmla="*/ 0 w 8108830"/>
                <a:gd name="connsiteY6" fmla="*/ 2697412 h 2697412"/>
                <a:gd name="connsiteX0" fmla="*/ 0 w 8108830"/>
                <a:gd name="connsiteY0" fmla="*/ 2773612 h 2773612"/>
                <a:gd name="connsiteX1" fmla="*/ 1535502 w 8108830"/>
                <a:gd name="connsiteY1" fmla="*/ 2281907 h 2773612"/>
                <a:gd name="connsiteX2" fmla="*/ 4356340 w 8108830"/>
                <a:gd name="connsiteY2" fmla="*/ 2143884 h 2773612"/>
                <a:gd name="connsiteX3" fmla="*/ 8108830 w 8108830"/>
                <a:gd name="connsiteY3" fmla="*/ 1255363 h 2773612"/>
                <a:gd name="connsiteX4" fmla="*/ 4537494 w 8108830"/>
                <a:gd name="connsiteY4" fmla="*/ 142556 h 2773612"/>
                <a:gd name="connsiteX5" fmla="*/ 1680713 w 8108830"/>
                <a:gd name="connsiteY5" fmla="*/ 857230 h 2773612"/>
                <a:gd name="connsiteX6" fmla="*/ 0 w 8108830"/>
                <a:gd name="connsiteY6" fmla="*/ 2773612 h 2773612"/>
                <a:gd name="connsiteX0" fmla="*/ 0 w 8108830"/>
                <a:gd name="connsiteY0" fmla="*/ 2773612 h 2773612"/>
                <a:gd name="connsiteX1" fmla="*/ 1535502 w 8108830"/>
                <a:gd name="connsiteY1" fmla="*/ 2281907 h 2773612"/>
                <a:gd name="connsiteX2" fmla="*/ 4356340 w 8108830"/>
                <a:gd name="connsiteY2" fmla="*/ 2143884 h 2773612"/>
                <a:gd name="connsiteX3" fmla="*/ 8108830 w 8108830"/>
                <a:gd name="connsiteY3" fmla="*/ 1255363 h 2773612"/>
                <a:gd name="connsiteX4" fmla="*/ 4537494 w 8108830"/>
                <a:gd name="connsiteY4" fmla="*/ 142556 h 2773612"/>
                <a:gd name="connsiteX5" fmla="*/ 1680713 w 8108830"/>
                <a:gd name="connsiteY5" fmla="*/ 857230 h 2773612"/>
                <a:gd name="connsiteX6" fmla="*/ 0 w 8108830"/>
                <a:gd name="connsiteY6" fmla="*/ 2773612 h 2773612"/>
                <a:gd name="connsiteX0" fmla="*/ 0 w 8108830"/>
                <a:gd name="connsiteY0" fmla="*/ 2773612 h 2773612"/>
                <a:gd name="connsiteX1" fmla="*/ 1535502 w 8108830"/>
                <a:gd name="connsiteY1" fmla="*/ 2281907 h 2773612"/>
                <a:gd name="connsiteX2" fmla="*/ 5245340 w 8108830"/>
                <a:gd name="connsiteY2" fmla="*/ 1997834 h 2773612"/>
                <a:gd name="connsiteX3" fmla="*/ 8108830 w 8108830"/>
                <a:gd name="connsiteY3" fmla="*/ 1255363 h 2773612"/>
                <a:gd name="connsiteX4" fmla="*/ 4537494 w 8108830"/>
                <a:gd name="connsiteY4" fmla="*/ 142556 h 2773612"/>
                <a:gd name="connsiteX5" fmla="*/ 1680713 w 8108830"/>
                <a:gd name="connsiteY5" fmla="*/ 857230 h 2773612"/>
                <a:gd name="connsiteX6" fmla="*/ 0 w 8108830"/>
                <a:gd name="connsiteY6" fmla="*/ 2773612 h 2773612"/>
                <a:gd name="connsiteX0" fmla="*/ 0 w 8108830"/>
                <a:gd name="connsiteY0" fmla="*/ 2773612 h 2773612"/>
                <a:gd name="connsiteX1" fmla="*/ 1535502 w 8108830"/>
                <a:gd name="connsiteY1" fmla="*/ 2281907 h 2773612"/>
                <a:gd name="connsiteX2" fmla="*/ 5245340 w 8108830"/>
                <a:gd name="connsiteY2" fmla="*/ 1997834 h 2773612"/>
                <a:gd name="connsiteX3" fmla="*/ 8108830 w 8108830"/>
                <a:gd name="connsiteY3" fmla="*/ 1255363 h 2773612"/>
                <a:gd name="connsiteX4" fmla="*/ 4537494 w 8108830"/>
                <a:gd name="connsiteY4" fmla="*/ 142556 h 2773612"/>
                <a:gd name="connsiteX5" fmla="*/ 1680713 w 8108830"/>
                <a:gd name="connsiteY5" fmla="*/ 857230 h 2773612"/>
                <a:gd name="connsiteX6" fmla="*/ 0 w 8108830"/>
                <a:gd name="connsiteY6" fmla="*/ 2773612 h 2773612"/>
                <a:gd name="connsiteX0" fmla="*/ 0 w 8108830"/>
                <a:gd name="connsiteY0" fmla="*/ 2773612 h 2773612"/>
                <a:gd name="connsiteX1" fmla="*/ 1535502 w 8108830"/>
                <a:gd name="connsiteY1" fmla="*/ 2281907 h 2773612"/>
                <a:gd name="connsiteX2" fmla="*/ 5245340 w 8108830"/>
                <a:gd name="connsiteY2" fmla="*/ 1997834 h 2773612"/>
                <a:gd name="connsiteX3" fmla="*/ 8108830 w 8108830"/>
                <a:gd name="connsiteY3" fmla="*/ 1255363 h 2773612"/>
                <a:gd name="connsiteX4" fmla="*/ 4537494 w 8108830"/>
                <a:gd name="connsiteY4" fmla="*/ 142556 h 2773612"/>
                <a:gd name="connsiteX5" fmla="*/ 1680713 w 8108830"/>
                <a:gd name="connsiteY5" fmla="*/ 857230 h 2773612"/>
                <a:gd name="connsiteX6" fmla="*/ 0 w 8108830"/>
                <a:gd name="connsiteY6" fmla="*/ 2773612 h 2773612"/>
                <a:gd name="connsiteX0" fmla="*/ 0 w 8108830"/>
                <a:gd name="connsiteY0" fmla="*/ 2773612 h 2773612"/>
                <a:gd name="connsiteX1" fmla="*/ 1535502 w 8108830"/>
                <a:gd name="connsiteY1" fmla="*/ 2281907 h 2773612"/>
                <a:gd name="connsiteX2" fmla="*/ 4077299 w 8108830"/>
                <a:gd name="connsiteY2" fmla="*/ 2157782 h 2773612"/>
                <a:gd name="connsiteX3" fmla="*/ 5245340 w 8108830"/>
                <a:gd name="connsiteY3" fmla="*/ 1997834 h 2773612"/>
                <a:gd name="connsiteX4" fmla="*/ 8108830 w 8108830"/>
                <a:gd name="connsiteY4" fmla="*/ 1255363 h 2773612"/>
                <a:gd name="connsiteX5" fmla="*/ 4537494 w 8108830"/>
                <a:gd name="connsiteY5" fmla="*/ 142556 h 2773612"/>
                <a:gd name="connsiteX6" fmla="*/ 1680713 w 8108830"/>
                <a:gd name="connsiteY6" fmla="*/ 857230 h 2773612"/>
                <a:gd name="connsiteX7" fmla="*/ 0 w 8108830"/>
                <a:gd name="connsiteY7" fmla="*/ 2773612 h 2773612"/>
                <a:gd name="connsiteX0" fmla="*/ 0 w 8108830"/>
                <a:gd name="connsiteY0" fmla="*/ 2773612 h 2773612"/>
                <a:gd name="connsiteX1" fmla="*/ 1535502 w 8108830"/>
                <a:gd name="connsiteY1" fmla="*/ 2281907 h 2773612"/>
                <a:gd name="connsiteX2" fmla="*/ 4077299 w 8108830"/>
                <a:gd name="connsiteY2" fmla="*/ 2157782 h 2773612"/>
                <a:gd name="connsiteX3" fmla="*/ 5245340 w 8108830"/>
                <a:gd name="connsiteY3" fmla="*/ 1997834 h 2773612"/>
                <a:gd name="connsiteX4" fmla="*/ 8108830 w 8108830"/>
                <a:gd name="connsiteY4" fmla="*/ 1255363 h 2773612"/>
                <a:gd name="connsiteX5" fmla="*/ 4537494 w 8108830"/>
                <a:gd name="connsiteY5" fmla="*/ 142556 h 2773612"/>
                <a:gd name="connsiteX6" fmla="*/ 1680713 w 8108830"/>
                <a:gd name="connsiteY6" fmla="*/ 857230 h 2773612"/>
                <a:gd name="connsiteX7" fmla="*/ 0 w 8108830"/>
                <a:gd name="connsiteY7" fmla="*/ 2773612 h 2773612"/>
                <a:gd name="connsiteX0" fmla="*/ 0 w 8108830"/>
                <a:gd name="connsiteY0" fmla="*/ 2773612 h 2773612"/>
                <a:gd name="connsiteX1" fmla="*/ 1535502 w 8108830"/>
                <a:gd name="connsiteY1" fmla="*/ 2281907 h 2773612"/>
                <a:gd name="connsiteX2" fmla="*/ 4077299 w 8108830"/>
                <a:gd name="connsiteY2" fmla="*/ 2157782 h 2773612"/>
                <a:gd name="connsiteX3" fmla="*/ 5245340 w 8108830"/>
                <a:gd name="connsiteY3" fmla="*/ 1997834 h 2773612"/>
                <a:gd name="connsiteX4" fmla="*/ 8108830 w 8108830"/>
                <a:gd name="connsiteY4" fmla="*/ 1255363 h 2773612"/>
                <a:gd name="connsiteX5" fmla="*/ 4537494 w 8108830"/>
                <a:gd name="connsiteY5" fmla="*/ 142556 h 2773612"/>
                <a:gd name="connsiteX6" fmla="*/ 1680713 w 8108830"/>
                <a:gd name="connsiteY6" fmla="*/ 857230 h 2773612"/>
                <a:gd name="connsiteX7" fmla="*/ 0 w 8108830"/>
                <a:gd name="connsiteY7" fmla="*/ 2773612 h 2773612"/>
                <a:gd name="connsiteX0" fmla="*/ 0 w 8108830"/>
                <a:gd name="connsiteY0" fmla="*/ 2773612 h 2773612"/>
                <a:gd name="connsiteX1" fmla="*/ 1535502 w 8108830"/>
                <a:gd name="connsiteY1" fmla="*/ 2281907 h 2773612"/>
                <a:gd name="connsiteX2" fmla="*/ 4077299 w 8108830"/>
                <a:gd name="connsiteY2" fmla="*/ 2157782 h 2773612"/>
                <a:gd name="connsiteX3" fmla="*/ 5245340 w 8108830"/>
                <a:gd name="connsiteY3" fmla="*/ 1997834 h 2773612"/>
                <a:gd name="connsiteX4" fmla="*/ 8108830 w 8108830"/>
                <a:gd name="connsiteY4" fmla="*/ 1255363 h 2773612"/>
                <a:gd name="connsiteX5" fmla="*/ 4537494 w 8108830"/>
                <a:gd name="connsiteY5" fmla="*/ 142556 h 2773612"/>
                <a:gd name="connsiteX6" fmla="*/ 1680713 w 8108830"/>
                <a:gd name="connsiteY6" fmla="*/ 857230 h 2773612"/>
                <a:gd name="connsiteX7" fmla="*/ 0 w 8108830"/>
                <a:gd name="connsiteY7" fmla="*/ 2773612 h 2773612"/>
                <a:gd name="connsiteX0" fmla="*/ 0 w 8108830"/>
                <a:gd name="connsiteY0" fmla="*/ 2773612 h 2773612"/>
                <a:gd name="connsiteX1" fmla="*/ 1535502 w 8108830"/>
                <a:gd name="connsiteY1" fmla="*/ 2281907 h 2773612"/>
                <a:gd name="connsiteX2" fmla="*/ 4077299 w 8108830"/>
                <a:gd name="connsiteY2" fmla="*/ 2157782 h 2773612"/>
                <a:gd name="connsiteX3" fmla="*/ 5245340 w 8108830"/>
                <a:gd name="connsiteY3" fmla="*/ 1997834 h 2773612"/>
                <a:gd name="connsiteX4" fmla="*/ 8108830 w 8108830"/>
                <a:gd name="connsiteY4" fmla="*/ 1255363 h 2773612"/>
                <a:gd name="connsiteX5" fmla="*/ 4537494 w 8108830"/>
                <a:gd name="connsiteY5" fmla="*/ 142556 h 2773612"/>
                <a:gd name="connsiteX6" fmla="*/ 1680713 w 8108830"/>
                <a:gd name="connsiteY6" fmla="*/ 857230 h 2773612"/>
                <a:gd name="connsiteX7" fmla="*/ 0 w 8108830"/>
                <a:gd name="connsiteY7" fmla="*/ 2773612 h 2773612"/>
                <a:gd name="connsiteX0" fmla="*/ 0 w 8108830"/>
                <a:gd name="connsiteY0" fmla="*/ 2773612 h 2773612"/>
                <a:gd name="connsiteX1" fmla="*/ 1535502 w 8108830"/>
                <a:gd name="connsiteY1" fmla="*/ 2281907 h 2773612"/>
                <a:gd name="connsiteX2" fmla="*/ 4077299 w 8108830"/>
                <a:gd name="connsiteY2" fmla="*/ 2157782 h 2773612"/>
                <a:gd name="connsiteX3" fmla="*/ 5245340 w 8108830"/>
                <a:gd name="connsiteY3" fmla="*/ 1997834 h 2773612"/>
                <a:gd name="connsiteX4" fmla="*/ 8108830 w 8108830"/>
                <a:gd name="connsiteY4" fmla="*/ 1255363 h 2773612"/>
                <a:gd name="connsiteX5" fmla="*/ 4537494 w 8108830"/>
                <a:gd name="connsiteY5" fmla="*/ 142556 h 2773612"/>
                <a:gd name="connsiteX6" fmla="*/ 1680713 w 8108830"/>
                <a:gd name="connsiteY6" fmla="*/ 857230 h 2773612"/>
                <a:gd name="connsiteX7" fmla="*/ 0 w 8108830"/>
                <a:gd name="connsiteY7" fmla="*/ 2773612 h 2773612"/>
                <a:gd name="connsiteX0" fmla="*/ 0 w 8108830"/>
                <a:gd name="connsiteY0" fmla="*/ 2773612 h 2773612"/>
                <a:gd name="connsiteX1" fmla="*/ 1535502 w 8108830"/>
                <a:gd name="connsiteY1" fmla="*/ 2281907 h 2773612"/>
                <a:gd name="connsiteX2" fmla="*/ 4077299 w 8108830"/>
                <a:gd name="connsiteY2" fmla="*/ 2157782 h 2773612"/>
                <a:gd name="connsiteX3" fmla="*/ 5245340 w 8108830"/>
                <a:gd name="connsiteY3" fmla="*/ 1997834 h 2773612"/>
                <a:gd name="connsiteX4" fmla="*/ 8108830 w 8108830"/>
                <a:gd name="connsiteY4" fmla="*/ 1255363 h 2773612"/>
                <a:gd name="connsiteX5" fmla="*/ 4537494 w 8108830"/>
                <a:gd name="connsiteY5" fmla="*/ 142556 h 2773612"/>
                <a:gd name="connsiteX6" fmla="*/ 1680713 w 8108830"/>
                <a:gd name="connsiteY6" fmla="*/ 857230 h 2773612"/>
                <a:gd name="connsiteX7" fmla="*/ 0 w 8108830"/>
                <a:gd name="connsiteY7" fmla="*/ 2773612 h 2773612"/>
                <a:gd name="connsiteX0" fmla="*/ 0 w 8108830"/>
                <a:gd name="connsiteY0" fmla="*/ 2773612 h 2773612"/>
                <a:gd name="connsiteX1" fmla="*/ 1535502 w 8108830"/>
                <a:gd name="connsiteY1" fmla="*/ 2281907 h 2773612"/>
                <a:gd name="connsiteX2" fmla="*/ 4077299 w 8108830"/>
                <a:gd name="connsiteY2" fmla="*/ 2157782 h 2773612"/>
                <a:gd name="connsiteX3" fmla="*/ 5245340 w 8108830"/>
                <a:gd name="connsiteY3" fmla="*/ 1997834 h 2773612"/>
                <a:gd name="connsiteX4" fmla="*/ 8108830 w 8108830"/>
                <a:gd name="connsiteY4" fmla="*/ 1255363 h 2773612"/>
                <a:gd name="connsiteX5" fmla="*/ 4537494 w 8108830"/>
                <a:gd name="connsiteY5" fmla="*/ 142556 h 2773612"/>
                <a:gd name="connsiteX6" fmla="*/ 1680713 w 8108830"/>
                <a:gd name="connsiteY6" fmla="*/ 857230 h 2773612"/>
                <a:gd name="connsiteX7" fmla="*/ 0 w 8108830"/>
                <a:gd name="connsiteY7" fmla="*/ 2773612 h 2773612"/>
                <a:gd name="connsiteX0" fmla="*/ 0 w 8108830"/>
                <a:gd name="connsiteY0" fmla="*/ 2773612 h 2773612"/>
                <a:gd name="connsiteX1" fmla="*/ 1535502 w 8108830"/>
                <a:gd name="connsiteY1" fmla="*/ 2281907 h 2773612"/>
                <a:gd name="connsiteX2" fmla="*/ 4077299 w 8108830"/>
                <a:gd name="connsiteY2" fmla="*/ 2157782 h 2773612"/>
                <a:gd name="connsiteX3" fmla="*/ 5245340 w 8108830"/>
                <a:gd name="connsiteY3" fmla="*/ 1997834 h 2773612"/>
                <a:gd name="connsiteX4" fmla="*/ 8108830 w 8108830"/>
                <a:gd name="connsiteY4" fmla="*/ 1255363 h 2773612"/>
                <a:gd name="connsiteX5" fmla="*/ 4537494 w 8108830"/>
                <a:gd name="connsiteY5" fmla="*/ 142556 h 2773612"/>
                <a:gd name="connsiteX6" fmla="*/ 1680713 w 8108830"/>
                <a:gd name="connsiteY6" fmla="*/ 857230 h 2773612"/>
                <a:gd name="connsiteX7" fmla="*/ 0 w 8108830"/>
                <a:gd name="connsiteY7" fmla="*/ 2773612 h 2773612"/>
                <a:gd name="connsiteX0" fmla="*/ 0 w 8108830"/>
                <a:gd name="connsiteY0" fmla="*/ 2773612 h 2773612"/>
                <a:gd name="connsiteX1" fmla="*/ 1535502 w 8108830"/>
                <a:gd name="connsiteY1" fmla="*/ 2281907 h 2773612"/>
                <a:gd name="connsiteX2" fmla="*/ 4077299 w 8108830"/>
                <a:gd name="connsiteY2" fmla="*/ 2157782 h 2773612"/>
                <a:gd name="connsiteX3" fmla="*/ 5245340 w 8108830"/>
                <a:gd name="connsiteY3" fmla="*/ 1997834 h 2773612"/>
                <a:gd name="connsiteX4" fmla="*/ 8108830 w 8108830"/>
                <a:gd name="connsiteY4" fmla="*/ 1255363 h 2773612"/>
                <a:gd name="connsiteX5" fmla="*/ 4537494 w 8108830"/>
                <a:gd name="connsiteY5" fmla="*/ 142556 h 2773612"/>
                <a:gd name="connsiteX6" fmla="*/ 1680713 w 8108830"/>
                <a:gd name="connsiteY6" fmla="*/ 857230 h 2773612"/>
                <a:gd name="connsiteX7" fmla="*/ 0 w 8108830"/>
                <a:gd name="connsiteY7" fmla="*/ 2773612 h 2773612"/>
                <a:gd name="connsiteX0" fmla="*/ 0 w 8058030"/>
                <a:gd name="connsiteY0" fmla="*/ 2675186 h 2675186"/>
                <a:gd name="connsiteX1" fmla="*/ 1535502 w 8058030"/>
                <a:gd name="connsiteY1" fmla="*/ 2183481 h 2675186"/>
                <a:gd name="connsiteX2" fmla="*/ 4077299 w 8058030"/>
                <a:gd name="connsiteY2" fmla="*/ 2059356 h 2675186"/>
                <a:gd name="connsiteX3" fmla="*/ 5245340 w 8058030"/>
                <a:gd name="connsiteY3" fmla="*/ 1899408 h 2675186"/>
                <a:gd name="connsiteX4" fmla="*/ 8058030 w 8058030"/>
                <a:gd name="connsiteY4" fmla="*/ 1023587 h 2675186"/>
                <a:gd name="connsiteX5" fmla="*/ 4537494 w 8058030"/>
                <a:gd name="connsiteY5" fmla="*/ 44130 h 2675186"/>
                <a:gd name="connsiteX6" fmla="*/ 1680713 w 8058030"/>
                <a:gd name="connsiteY6" fmla="*/ 758804 h 2675186"/>
                <a:gd name="connsiteX7" fmla="*/ 0 w 8058030"/>
                <a:gd name="connsiteY7" fmla="*/ 2675186 h 26751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058030" h="2675186">
                  <a:moveTo>
                    <a:pt x="0" y="2675186"/>
                  </a:moveTo>
                  <a:cubicBezTo>
                    <a:pt x="528248" y="2498824"/>
                    <a:pt x="661279" y="2312777"/>
                    <a:pt x="1535502" y="2183481"/>
                  </a:cubicBezTo>
                  <a:cubicBezTo>
                    <a:pt x="2181185" y="2075551"/>
                    <a:pt x="3770143" y="2062251"/>
                    <a:pt x="4077299" y="2059356"/>
                  </a:cubicBezTo>
                  <a:cubicBezTo>
                    <a:pt x="4384455" y="2056461"/>
                    <a:pt x="4581885" y="2072036"/>
                    <a:pt x="5245340" y="1899408"/>
                  </a:cubicBezTo>
                  <a:cubicBezTo>
                    <a:pt x="5908795" y="1726780"/>
                    <a:pt x="7553386" y="1365769"/>
                    <a:pt x="8058030" y="1023587"/>
                  </a:cubicBezTo>
                  <a:cubicBezTo>
                    <a:pt x="7432615" y="733164"/>
                    <a:pt x="5600380" y="88261"/>
                    <a:pt x="4537494" y="44130"/>
                  </a:cubicBezTo>
                  <a:cubicBezTo>
                    <a:pt x="3474608" y="0"/>
                    <a:pt x="2381250" y="177120"/>
                    <a:pt x="1680713" y="758804"/>
                  </a:cubicBezTo>
                  <a:cubicBezTo>
                    <a:pt x="961126" y="1257938"/>
                    <a:pt x="405202" y="2026048"/>
                    <a:pt x="0" y="2675186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C40000">
                    <a:alpha val="66667"/>
                  </a:srgbClr>
                </a:gs>
                <a:gs pos="100000">
                  <a:srgbClr val="FF7D7D">
                    <a:alpha val="45000"/>
                  </a:srgbClr>
                </a:gs>
              </a:gsLst>
              <a:lin ang="0" scaled="1"/>
              <a:tileRect/>
            </a:gradFill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Freeform 59"/>
            <p:cNvSpPr/>
            <p:nvPr/>
          </p:nvSpPr>
          <p:spPr>
            <a:xfrm>
              <a:off x="2639683" y="3668020"/>
              <a:ext cx="802257" cy="715992"/>
            </a:xfrm>
            <a:custGeom>
              <a:avLst/>
              <a:gdLst>
                <a:gd name="connsiteX0" fmla="*/ 0 w 981974"/>
                <a:gd name="connsiteY0" fmla="*/ 816634 h 816634"/>
                <a:gd name="connsiteX1" fmla="*/ 345056 w 981974"/>
                <a:gd name="connsiteY1" fmla="*/ 48883 h 816634"/>
                <a:gd name="connsiteX2" fmla="*/ 914400 w 981974"/>
                <a:gd name="connsiteY2" fmla="*/ 523336 h 816634"/>
                <a:gd name="connsiteX3" fmla="*/ 750498 w 981974"/>
                <a:gd name="connsiteY3" fmla="*/ 635480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112144 w 1026544"/>
                <a:gd name="connsiteY0" fmla="*/ 767751 h 767751"/>
                <a:gd name="connsiteX1" fmla="*/ 0 w 1026544"/>
                <a:gd name="connsiteY1" fmla="*/ 483080 h 767751"/>
                <a:gd name="connsiteX2" fmla="*/ 457200 w 1026544"/>
                <a:gd name="connsiteY2" fmla="*/ 0 h 767751"/>
                <a:gd name="connsiteX3" fmla="*/ 1026544 w 1026544"/>
                <a:gd name="connsiteY3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2257" h="715992">
                  <a:moveTo>
                    <a:pt x="0" y="715992"/>
                  </a:moveTo>
                  <a:cubicBezTo>
                    <a:pt x="198409" y="468701"/>
                    <a:pt x="207034" y="350807"/>
                    <a:pt x="232913" y="0"/>
                  </a:cubicBezTo>
                  <a:cubicBezTo>
                    <a:pt x="454325" y="373812"/>
                    <a:pt x="596660" y="333556"/>
                    <a:pt x="802257" y="474453"/>
                  </a:cubicBezTo>
                </a:path>
              </a:pathLst>
            </a:custGeom>
            <a:gradFill flip="none" rotWithShape="1">
              <a:gsLst>
                <a:gs pos="0">
                  <a:srgbClr val="FF5757"/>
                </a:gs>
                <a:gs pos="100000">
                  <a:srgbClr val="FFA7A7"/>
                </a:gs>
              </a:gsLst>
              <a:lin ang="16200000" scaled="1"/>
              <a:tileRect/>
            </a:gradFill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Freeform 60"/>
            <p:cNvSpPr/>
            <p:nvPr/>
          </p:nvSpPr>
          <p:spPr>
            <a:xfrm>
              <a:off x="3597216" y="3898985"/>
              <a:ext cx="284672" cy="254062"/>
            </a:xfrm>
            <a:custGeom>
              <a:avLst/>
              <a:gdLst>
                <a:gd name="connsiteX0" fmla="*/ 0 w 981974"/>
                <a:gd name="connsiteY0" fmla="*/ 816634 h 816634"/>
                <a:gd name="connsiteX1" fmla="*/ 345056 w 981974"/>
                <a:gd name="connsiteY1" fmla="*/ 48883 h 816634"/>
                <a:gd name="connsiteX2" fmla="*/ 914400 w 981974"/>
                <a:gd name="connsiteY2" fmla="*/ 523336 h 816634"/>
                <a:gd name="connsiteX3" fmla="*/ 750498 w 981974"/>
                <a:gd name="connsiteY3" fmla="*/ 635480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112144 w 1026544"/>
                <a:gd name="connsiteY0" fmla="*/ 767751 h 767751"/>
                <a:gd name="connsiteX1" fmla="*/ 0 w 1026544"/>
                <a:gd name="connsiteY1" fmla="*/ 483080 h 767751"/>
                <a:gd name="connsiteX2" fmla="*/ 457200 w 1026544"/>
                <a:gd name="connsiteY2" fmla="*/ 0 h 767751"/>
                <a:gd name="connsiteX3" fmla="*/ 1026544 w 1026544"/>
                <a:gd name="connsiteY3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2257" h="715992">
                  <a:moveTo>
                    <a:pt x="0" y="715992"/>
                  </a:moveTo>
                  <a:cubicBezTo>
                    <a:pt x="198409" y="468701"/>
                    <a:pt x="207034" y="350807"/>
                    <a:pt x="232913" y="0"/>
                  </a:cubicBezTo>
                  <a:cubicBezTo>
                    <a:pt x="454325" y="373812"/>
                    <a:pt x="596660" y="333556"/>
                    <a:pt x="802257" y="474453"/>
                  </a:cubicBezTo>
                </a:path>
              </a:pathLst>
            </a:custGeom>
            <a:gradFill flip="none" rotWithShape="1">
              <a:gsLst>
                <a:gs pos="0">
                  <a:srgbClr val="FF5757"/>
                </a:gs>
                <a:gs pos="100000">
                  <a:srgbClr val="FFA7A7"/>
                </a:gs>
              </a:gsLst>
              <a:lin ang="16200000" scaled="1"/>
              <a:tileRect/>
            </a:gradFill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Freeform 61"/>
            <p:cNvSpPr/>
            <p:nvPr/>
          </p:nvSpPr>
          <p:spPr>
            <a:xfrm>
              <a:off x="2337759" y="4485581"/>
              <a:ext cx="284672" cy="254062"/>
            </a:xfrm>
            <a:custGeom>
              <a:avLst/>
              <a:gdLst>
                <a:gd name="connsiteX0" fmla="*/ 0 w 981974"/>
                <a:gd name="connsiteY0" fmla="*/ 816634 h 816634"/>
                <a:gd name="connsiteX1" fmla="*/ 345056 w 981974"/>
                <a:gd name="connsiteY1" fmla="*/ 48883 h 816634"/>
                <a:gd name="connsiteX2" fmla="*/ 914400 w 981974"/>
                <a:gd name="connsiteY2" fmla="*/ 523336 h 816634"/>
                <a:gd name="connsiteX3" fmla="*/ 750498 w 981974"/>
                <a:gd name="connsiteY3" fmla="*/ 635480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112144 w 1026544"/>
                <a:gd name="connsiteY0" fmla="*/ 767751 h 767751"/>
                <a:gd name="connsiteX1" fmla="*/ 0 w 1026544"/>
                <a:gd name="connsiteY1" fmla="*/ 483080 h 767751"/>
                <a:gd name="connsiteX2" fmla="*/ 457200 w 1026544"/>
                <a:gd name="connsiteY2" fmla="*/ 0 h 767751"/>
                <a:gd name="connsiteX3" fmla="*/ 1026544 w 1026544"/>
                <a:gd name="connsiteY3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2257" h="715992">
                  <a:moveTo>
                    <a:pt x="0" y="715992"/>
                  </a:moveTo>
                  <a:cubicBezTo>
                    <a:pt x="198409" y="468701"/>
                    <a:pt x="207034" y="350807"/>
                    <a:pt x="232913" y="0"/>
                  </a:cubicBezTo>
                  <a:cubicBezTo>
                    <a:pt x="454325" y="373812"/>
                    <a:pt x="596660" y="333556"/>
                    <a:pt x="802257" y="474453"/>
                  </a:cubicBezTo>
                </a:path>
              </a:pathLst>
            </a:custGeom>
            <a:gradFill flip="none" rotWithShape="1">
              <a:gsLst>
                <a:gs pos="0">
                  <a:srgbClr val="FF5757"/>
                </a:gs>
                <a:gs pos="100000">
                  <a:srgbClr val="FFA7A7"/>
                </a:gs>
              </a:gsLst>
              <a:lin ang="16200000" scaled="1"/>
              <a:tileRect/>
            </a:gradFill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>
              <a:off x="4442604" y="4038955"/>
              <a:ext cx="241540" cy="183101"/>
            </a:xfrm>
            <a:custGeom>
              <a:avLst/>
              <a:gdLst>
                <a:gd name="connsiteX0" fmla="*/ 0 w 981974"/>
                <a:gd name="connsiteY0" fmla="*/ 816634 h 816634"/>
                <a:gd name="connsiteX1" fmla="*/ 345056 w 981974"/>
                <a:gd name="connsiteY1" fmla="*/ 48883 h 816634"/>
                <a:gd name="connsiteX2" fmla="*/ 914400 w 981974"/>
                <a:gd name="connsiteY2" fmla="*/ 523336 h 816634"/>
                <a:gd name="connsiteX3" fmla="*/ 750498 w 981974"/>
                <a:gd name="connsiteY3" fmla="*/ 635480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112144 w 1026544"/>
                <a:gd name="connsiteY0" fmla="*/ 767751 h 767751"/>
                <a:gd name="connsiteX1" fmla="*/ 0 w 1026544"/>
                <a:gd name="connsiteY1" fmla="*/ 483080 h 767751"/>
                <a:gd name="connsiteX2" fmla="*/ 457200 w 1026544"/>
                <a:gd name="connsiteY2" fmla="*/ 0 h 767751"/>
                <a:gd name="connsiteX3" fmla="*/ 1026544 w 1026544"/>
                <a:gd name="connsiteY3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2257" h="715992">
                  <a:moveTo>
                    <a:pt x="0" y="715992"/>
                  </a:moveTo>
                  <a:cubicBezTo>
                    <a:pt x="198409" y="468701"/>
                    <a:pt x="207034" y="350807"/>
                    <a:pt x="232913" y="0"/>
                  </a:cubicBezTo>
                  <a:cubicBezTo>
                    <a:pt x="454325" y="373812"/>
                    <a:pt x="596660" y="333556"/>
                    <a:pt x="802257" y="474453"/>
                  </a:cubicBezTo>
                </a:path>
              </a:pathLst>
            </a:custGeom>
            <a:gradFill flip="none" rotWithShape="1">
              <a:gsLst>
                <a:gs pos="0">
                  <a:srgbClr val="FF5757"/>
                </a:gs>
                <a:gs pos="100000">
                  <a:srgbClr val="FFA7A7"/>
                </a:gs>
              </a:gsLst>
              <a:lin ang="16200000" scaled="1"/>
              <a:tileRect/>
            </a:gradFill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Freeform 63"/>
            <p:cNvSpPr/>
            <p:nvPr/>
          </p:nvSpPr>
          <p:spPr>
            <a:xfrm>
              <a:off x="4295954" y="3581756"/>
              <a:ext cx="405441" cy="424641"/>
            </a:xfrm>
            <a:custGeom>
              <a:avLst/>
              <a:gdLst>
                <a:gd name="connsiteX0" fmla="*/ 0 w 981974"/>
                <a:gd name="connsiteY0" fmla="*/ 816634 h 816634"/>
                <a:gd name="connsiteX1" fmla="*/ 345056 w 981974"/>
                <a:gd name="connsiteY1" fmla="*/ 48883 h 816634"/>
                <a:gd name="connsiteX2" fmla="*/ 914400 w 981974"/>
                <a:gd name="connsiteY2" fmla="*/ 523336 h 816634"/>
                <a:gd name="connsiteX3" fmla="*/ 750498 w 981974"/>
                <a:gd name="connsiteY3" fmla="*/ 635480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112144 w 1026544"/>
                <a:gd name="connsiteY0" fmla="*/ 767751 h 767751"/>
                <a:gd name="connsiteX1" fmla="*/ 0 w 1026544"/>
                <a:gd name="connsiteY1" fmla="*/ 483080 h 767751"/>
                <a:gd name="connsiteX2" fmla="*/ 457200 w 1026544"/>
                <a:gd name="connsiteY2" fmla="*/ 0 h 767751"/>
                <a:gd name="connsiteX3" fmla="*/ 1026544 w 1026544"/>
                <a:gd name="connsiteY3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2257" h="715992">
                  <a:moveTo>
                    <a:pt x="0" y="715992"/>
                  </a:moveTo>
                  <a:cubicBezTo>
                    <a:pt x="198409" y="468701"/>
                    <a:pt x="207034" y="350807"/>
                    <a:pt x="232913" y="0"/>
                  </a:cubicBezTo>
                  <a:cubicBezTo>
                    <a:pt x="454325" y="373812"/>
                    <a:pt x="596660" y="333556"/>
                    <a:pt x="802257" y="474453"/>
                  </a:cubicBezTo>
                </a:path>
              </a:pathLst>
            </a:custGeom>
            <a:gradFill flip="none" rotWithShape="1">
              <a:gsLst>
                <a:gs pos="0">
                  <a:srgbClr val="FF5757"/>
                </a:gs>
                <a:gs pos="100000">
                  <a:srgbClr val="FFA7A7"/>
                </a:gs>
              </a:gsLst>
              <a:lin ang="16200000" scaled="1"/>
              <a:tileRect/>
            </a:gradFill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Freeform 64"/>
            <p:cNvSpPr/>
            <p:nvPr/>
          </p:nvSpPr>
          <p:spPr>
            <a:xfrm>
              <a:off x="5193102" y="4494208"/>
              <a:ext cx="284672" cy="254062"/>
            </a:xfrm>
            <a:custGeom>
              <a:avLst/>
              <a:gdLst>
                <a:gd name="connsiteX0" fmla="*/ 0 w 981974"/>
                <a:gd name="connsiteY0" fmla="*/ 816634 h 816634"/>
                <a:gd name="connsiteX1" fmla="*/ 345056 w 981974"/>
                <a:gd name="connsiteY1" fmla="*/ 48883 h 816634"/>
                <a:gd name="connsiteX2" fmla="*/ 914400 w 981974"/>
                <a:gd name="connsiteY2" fmla="*/ 523336 h 816634"/>
                <a:gd name="connsiteX3" fmla="*/ 750498 w 981974"/>
                <a:gd name="connsiteY3" fmla="*/ 635480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112144 w 1026544"/>
                <a:gd name="connsiteY0" fmla="*/ 767751 h 767751"/>
                <a:gd name="connsiteX1" fmla="*/ 0 w 1026544"/>
                <a:gd name="connsiteY1" fmla="*/ 483080 h 767751"/>
                <a:gd name="connsiteX2" fmla="*/ 457200 w 1026544"/>
                <a:gd name="connsiteY2" fmla="*/ 0 h 767751"/>
                <a:gd name="connsiteX3" fmla="*/ 1026544 w 1026544"/>
                <a:gd name="connsiteY3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2257" h="715992">
                  <a:moveTo>
                    <a:pt x="0" y="715992"/>
                  </a:moveTo>
                  <a:cubicBezTo>
                    <a:pt x="198409" y="468701"/>
                    <a:pt x="207034" y="350807"/>
                    <a:pt x="232913" y="0"/>
                  </a:cubicBezTo>
                  <a:cubicBezTo>
                    <a:pt x="454325" y="373812"/>
                    <a:pt x="596660" y="333556"/>
                    <a:pt x="802257" y="474453"/>
                  </a:cubicBezTo>
                </a:path>
              </a:pathLst>
            </a:custGeom>
            <a:gradFill flip="none" rotWithShape="1">
              <a:gsLst>
                <a:gs pos="0">
                  <a:srgbClr val="FF5757"/>
                </a:gs>
                <a:gs pos="100000">
                  <a:srgbClr val="FFA7A7"/>
                </a:gs>
              </a:gsLst>
              <a:lin ang="16200000" scaled="1"/>
              <a:tileRect/>
            </a:gradFill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Freeform 65"/>
            <p:cNvSpPr/>
            <p:nvPr/>
          </p:nvSpPr>
          <p:spPr>
            <a:xfrm>
              <a:off x="5564038" y="4157778"/>
              <a:ext cx="284672" cy="254062"/>
            </a:xfrm>
            <a:custGeom>
              <a:avLst/>
              <a:gdLst>
                <a:gd name="connsiteX0" fmla="*/ 0 w 981974"/>
                <a:gd name="connsiteY0" fmla="*/ 816634 h 816634"/>
                <a:gd name="connsiteX1" fmla="*/ 345056 w 981974"/>
                <a:gd name="connsiteY1" fmla="*/ 48883 h 816634"/>
                <a:gd name="connsiteX2" fmla="*/ 914400 w 981974"/>
                <a:gd name="connsiteY2" fmla="*/ 523336 h 816634"/>
                <a:gd name="connsiteX3" fmla="*/ 750498 w 981974"/>
                <a:gd name="connsiteY3" fmla="*/ 635480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112144 w 1026544"/>
                <a:gd name="connsiteY0" fmla="*/ 767751 h 767751"/>
                <a:gd name="connsiteX1" fmla="*/ 0 w 1026544"/>
                <a:gd name="connsiteY1" fmla="*/ 483080 h 767751"/>
                <a:gd name="connsiteX2" fmla="*/ 457200 w 1026544"/>
                <a:gd name="connsiteY2" fmla="*/ 0 h 767751"/>
                <a:gd name="connsiteX3" fmla="*/ 1026544 w 1026544"/>
                <a:gd name="connsiteY3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2257" h="715992">
                  <a:moveTo>
                    <a:pt x="0" y="715992"/>
                  </a:moveTo>
                  <a:cubicBezTo>
                    <a:pt x="198409" y="468701"/>
                    <a:pt x="207034" y="350807"/>
                    <a:pt x="232913" y="0"/>
                  </a:cubicBezTo>
                  <a:cubicBezTo>
                    <a:pt x="454325" y="373812"/>
                    <a:pt x="596660" y="333556"/>
                    <a:pt x="802257" y="474453"/>
                  </a:cubicBezTo>
                </a:path>
              </a:pathLst>
            </a:custGeom>
            <a:gradFill flip="none" rotWithShape="1">
              <a:gsLst>
                <a:gs pos="0">
                  <a:srgbClr val="FF5757"/>
                </a:gs>
                <a:gs pos="100000">
                  <a:srgbClr val="FFA7A7"/>
                </a:gs>
              </a:gsLst>
              <a:lin ang="16200000" scaled="1"/>
              <a:tileRect/>
            </a:gradFill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Freeform 66"/>
            <p:cNvSpPr/>
            <p:nvPr/>
          </p:nvSpPr>
          <p:spPr>
            <a:xfrm>
              <a:off x="4537495" y="4332253"/>
              <a:ext cx="241540" cy="183101"/>
            </a:xfrm>
            <a:custGeom>
              <a:avLst/>
              <a:gdLst>
                <a:gd name="connsiteX0" fmla="*/ 0 w 981974"/>
                <a:gd name="connsiteY0" fmla="*/ 816634 h 816634"/>
                <a:gd name="connsiteX1" fmla="*/ 345056 w 981974"/>
                <a:gd name="connsiteY1" fmla="*/ 48883 h 816634"/>
                <a:gd name="connsiteX2" fmla="*/ 914400 w 981974"/>
                <a:gd name="connsiteY2" fmla="*/ 523336 h 816634"/>
                <a:gd name="connsiteX3" fmla="*/ 750498 w 981974"/>
                <a:gd name="connsiteY3" fmla="*/ 635480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112144 w 1026544"/>
                <a:gd name="connsiteY0" fmla="*/ 767751 h 767751"/>
                <a:gd name="connsiteX1" fmla="*/ 0 w 1026544"/>
                <a:gd name="connsiteY1" fmla="*/ 483080 h 767751"/>
                <a:gd name="connsiteX2" fmla="*/ 457200 w 1026544"/>
                <a:gd name="connsiteY2" fmla="*/ 0 h 767751"/>
                <a:gd name="connsiteX3" fmla="*/ 1026544 w 1026544"/>
                <a:gd name="connsiteY3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2257" h="715992">
                  <a:moveTo>
                    <a:pt x="0" y="715992"/>
                  </a:moveTo>
                  <a:cubicBezTo>
                    <a:pt x="198409" y="468701"/>
                    <a:pt x="207034" y="350807"/>
                    <a:pt x="232913" y="0"/>
                  </a:cubicBezTo>
                  <a:cubicBezTo>
                    <a:pt x="454325" y="373812"/>
                    <a:pt x="596660" y="333556"/>
                    <a:pt x="802257" y="474453"/>
                  </a:cubicBezTo>
                </a:path>
              </a:pathLst>
            </a:custGeom>
            <a:gradFill flip="none" rotWithShape="1">
              <a:gsLst>
                <a:gs pos="0">
                  <a:srgbClr val="FF5757"/>
                </a:gs>
                <a:gs pos="100000">
                  <a:srgbClr val="FFA7A7"/>
                </a:gs>
              </a:gsLst>
              <a:lin ang="16200000" scaled="1"/>
              <a:tileRect/>
            </a:gradFill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954576">
              <a:off x="5460520" y="3668022"/>
              <a:ext cx="353683" cy="390137"/>
            </a:xfrm>
            <a:custGeom>
              <a:avLst/>
              <a:gdLst>
                <a:gd name="connsiteX0" fmla="*/ 0 w 981974"/>
                <a:gd name="connsiteY0" fmla="*/ 816634 h 816634"/>
                <a:gd name="connsiteX1" fmla="*/ 345056 w 981974"/>
                <a:gd name="connsiteY1" fmla="*/ 48883 h 816634"/>
                <a:gd name="connsiteX2" fmla="*/ 914400 w 981974"/>
                <a:gd name="connsiteY2" fmla="*/ 523336 h 816634"/>
                <a:gd name="connsiteX3" fmla="*/ 750498 w 981974"/>
                <a:gd name="connsiteY3" fmla="*/ 635480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112144 w 1026544"/>
                <a:gd name="connsiteY0" fmla="*/ 767751 h 767751"/>
                <a:gd name="connsiteX1" fmla="*/ 0 w 1026544"/>
                <a:gd name="connsiteY1" fmla="*/ 483080 h 767751"/>
                <a:gd name="connsiteX2" fmla="*/ 457200 w 1026544"/>
                <a:gd name="connsiteY2" fmla="*/ 0 h 767751"/>
                <a:gd name="connsiteX3" fmla="*/ 1026544 w 1026544"/>
                <a:gd name="connsiteY3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2257" h="715992">
                  <a:moveTo>
                    <a:pt x="0" y="715992"/>
                  </a:moveTo>
                  <a:cubicBezTo>
                    <a:pt x="198409" y="468701"/>
                    <a:pt x="207034" y="350807"/>
                    <a:pt x="232913" y="0"/>
                  </a:cubicBezTo>
                  <a:cubicBezTo>
                    <a:pt x="454325" y="373812"/>
                    <a:pt x="596660" y="333556"/>
                    <a:pt x="802257" y="474453"/>
                  </a:cubicBezTo>
                </a:path>
              </a:pathLst>
            </a:custGeom>
            <a:gradFill flip="none" rotWithShape="1">
              <a:gsLst>
                <a:gs pos="0">
                  <a:srgbClr val="FF5757"/>
                </a:gs>
                <a:gs pos="100000">
                  <a:srgbClr val="FFA7A7"/>
                </a:gs>
              </a:gsLst>
              <a:lin ang="16200000" scaled="1"/>
              <a:tileRect/>
            </a:gradFill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7" name="Freeform 86"/>
          <p:cNvSpPr/>
          <p:nvPr/>
        </p:nvSpPr>
        <p:spPr>
          <a:xfrm rot="21213988">
            <a:off x="1170476" y="1813738"/>
            <a:ext cx="5828194" cy="2548298"/>
          </a:xfrm>
          <a:custGeom>
            <a:avLst/>
            <a:gdLst>
              <a:gd name="connsiteX0" fmla="*/ 0 w 5595041"/>
              <a:gd name="connsiteY0" fmla="*/ 2435382 h 2435382"/>
              <a:gd name="connsiteX1" fmla="*/ 3141552 w 5595041"/>
              <a:gd name="connsiteY1" fmla="*/ 1928388 h 2435382"/>
              <a:gd name="connsiteX2" fmla="*/ 5595041 w 5595041"/>
              <a:gd name="connsiteY2" fmla="*/ 0 h 2435382"/>
              <a:gd name="connsiteX3" fmla="*/ 2534970 w 5595041"/>
              <a:gd name="connsiteY3" fmla="*/ 217283 h 2435382"/>
              <a:gd name="connsiteX4" fmla="*/ 0 w 5595041"/>
              <a:gd name="connsiteY4" fmla="*/ 2435382 h 2435382"/>
              <a:gd name="connsiteX0" fmla="*/ 0 w 5595041"/>
              <a:gd name="connsiteY0" fmla="*/ 2435382 h 2435382"/>
              <a:gd name="connsiteX1" fmla="*/ 3141552 w 5595041"/>
              <a:gd name="connsiteY1" fmla="*/ 1928388 h 2435382"/>
              <a:gd name="connsiteX2" fmla="*/ 5595041 w 5595041"/>
              <a:gd name="connsiteY2" fmla="*/ 0 h 2435382"/>
              <a:gd name="connsiteX3" fmla="*/ 1886737 w 5595041"/>
              <a:gd name="connsiteY3" fmla="*/ 218070 h 2435382"/>
              <a:gd name="connsiteX4" fmla="*/ 0 w 5595041"/>
              <a:gd name="connsiteY4" fmla="*/ 2435382 h 2435382"/>
              <a:gd name="connsiteX0" fmla="*/ 0 w 5756398"/>
              <a:gd name="connsiteY0" fmla="*/ 2563708 h 2563708"/>
              <a:gd name="connsiteX1" fmla="*/ 3141552 w 5756398"/>
              <a:gd name="connsiteY1" fmla="*/ 2056714 h 2563708"/>
              <a:gd name="connsiteX2" fmla="*/ 5756398 w 5756398"/>
              <a:gd name="connsiteY2" fmla="*/ 0 h 2563708"/>
              <a:gd name="connsiteX3" fmla="*/ 1886737 w 5756398"/>
              <a:gd name="connsiteY3" fmla="*/ 346396 h 2563708"/>
              <a:gd name="connsiteX4" fmla="*/ 0 w 5756398"/>
              <a:gd name="connsiteY4" fmla="*/ 2563708 h 2563708"/>
              <a:gd name="connsiteX0" fmla="*/ 0 w 5756398"/>
              <a:gd name="connsiteY0" fmla="*/ 2563708 h 2563708"/>
              <a:gd name="connsiteX1" fmla="*/ 4300055 w 5756398"/>
              <a:gd name="connsiteY1" fmla="*/ 2194937 h 2563708"/>
              <a:gd name="connsiteX2" fmla="*/ 5756398 w 5756398"/>
              <a:gd name="connsiteY2" fmla="*/ 0 h 2563708"/>
              <a:gd name="connsiteX3" fmla="*/ 1886737 w 5756398"/>
              <a:gd name="connsiteY3" fmla="*/ 346396 h 2563708"/>
              <a:gd name="connsiteX4" fmla="*/ 0 w 5756398"/>
              <a:gd name="connsiteY4" fmla="*/ 2563708 h 2563708"/>
              <a:gd name="connsiteX0" fmla="*/ 0 w 5756398"/>
              <a:gd name="connsiteY0" fmla="*/ 2563708 h 3009158"/>
              <a:gd name="connsiteX1" fmla="*/ 4139443 w 5756398"/>
              <a:gd name="connsiteY1" fmla="*/ 3009158 h 3009158"/>
              <a:gd name="connsiteX2" fmla="*/ 5756398 w 5756398"/>
              <a:gd name="connsiteY2" fmla="*/ 0 h 3009158"/>
              <a:gd name="connsiteX3" fmla="*/ 1886737 w 5756398"/>
              <a:gd name="connsiteY3" fmla="*/ 346396 h 3009158"/>
              <a:gd name="connsiteX4" fmla="*/ 0 w 5756398"/>
              <a:gd name="connsiteY4" fmla="*/ 2563708 h 3009158"/>
              <a:gd name="connsiteX0" fmla="*/ 0 w 5756398"/>
              <a:gd name="connsiteY0" fmla="*/ 2563708 h 2866078"/>
              <a:gd name="connsiteX1" fmla="*/ 4031624 w 5756398"/>
              <a:gd name="connsiteY1" fmla="*/ 2866078 h 2866078"/>
              <a:gd name="connsiteX2" fmla="*/ 5756398 w 5756398"/>
              <a:gd name="connsiteY2" fmla="*/ 0 h 2866078"/>
              <a:gd name="connsiteX3" fmla="*/ 1886737 w 5756398"/>
              <a:gd name="connsiteY3" fmla="*/ 346396 h 2866078"/>
              <a:gd name="connsiteX4" fmla="*/ 0 w 5756398"/>
              <a:gd name="connsiteY4" fmla="*/ 2563708 h 2866078"/>
              <a:gd name="connsiteX0" fmla="*/ 0 w 5756398"/>
              <a:gd name="connsiteY0" fmla="*/ 2563708 h 2866078"/>
              <a:gd name="connsiteX1" fmla="*/ 4031624 w 5756398"/>
              <a:gd name="connsiteY1" fmla="*/ 2866078 h 2866078"/>
              <a:gd name="connsiteX2" fmla="*/ 5756398 w 5756398"/>
              <a:gd name="connsiteY2" fmla="*/ 0 h 2866078"/>
              <a:gd name="connsiteX3" fmla="*/ 2043885 w 5756398"/>
              <a:gd name="connsiteY3" fmla="*/ 26583 h 2866078"/>
              <a:gd name="connsiteX4" fmla="*/ 0 w 5756398"/>
              <a:gd name="connsiteY4" fmla="*/ 2563708 h 2866078"/>
              <a:gd name="connsiteX0" fmla="*/ 0 w 5508186"/>
              <a:gd name="connsiteY0" fmla="*/ 2537125 h 2839495"/>
              <a:gd name="connsiteX1" fmla="*/ 4031624 w 5508186"/>
              <a:gd name="connsiteY1" fmla="*/ 2839495 h 2839495"/>
              <a:gd name="connsiteX2" fmla="*/ 5508186 w 5508186"/>
              <a:gd name="connsiteY2" fmla="*/ 377856 h 2839495"/>
              <a:gd name="connsiteX3" fmla="*/ 2043885 w 5508186"/>
              <a:gd name="connsiteY3" fmla="*/ 0 h 2839495"/>
              <a:gd name="connsiteX4" fmla="*/ 0 w 5508186"/>
              <a:gd name="connsiteY4" fmla="*/ 2537125 h 2839495"/>
              <a:gd name="connsiteX0" fmla="*/ 0 w 5508186"/>
              <a:gd name="connsiteY0" fmla="*/ 2245928 h 2548298"/>
              <a:gd name="connsiteX1" fmla="*/ 4031624 w 5508186"/>
              <a:gd name="connsiteY1" fmla="*/ 2548298 h 2548298"/>
              <a:gd name="connsiteX2" fmla="*/ 5508186 w 5508186"/>
              <a:gd name="connsiteY2" fmla="*/ 86659 h 2548298"/>
              <a:gd name="connsiteX3" fmla="*/ 1865172 w 5508186"/>
              <a:gd name="connsiteY3" fmla="*/ 0 h 2548298"/>
              <a:gd name="connsiteX4" fmla="*/ 0 w 5508186"/>
              <a:gd name="connsiteY4" fmla="*/ 2245928 h 25482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508186" h="2548298">
                <a:moveTo>
                  <a:pt x="0" y="2245928"/>
                </a:moveTo>
                <a:lnTo>
                  <a:pt x="4031624" y="2548298"/>
                </a:lnTo>
                <a:lnTo>
                  <a:pt x="5508186" y="86659"/>
                </a:lnTo>
                <a:lnTo>
                  <a:pt x="1865172" y="0"/>
                </a:lnTo>
                <a:lnTo>
                  <a:pt x="0" y="2245928"/>
                </a:lnTo>
                <a:close/>
              </a:path>
            </a:pathLst>
          </a:custGeom>
          <a:solidFill>
            <a:srgbClr val="00B050">
              <a:alpha val="68000"/>
            </a:srgbClr>
          </a:solidFill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86"/>
          <p:cNvGrpSpPr/>
          <p:nvPr/>
        </p:nvGrpSpPr>
        <p:grpSpPr>
          <a:xfrm rot="19917721">
            <a:off x="705611" y="867511"/>
            <a:ext cx="6505573" cy="1977252"/>
            <a:chOff x="1519775" y="1797087"/>
            <a:chExt cx="5421826" cy="1944356"/>
          </a:xfrm>
        </p:grpSpPr>
        <p:sp>
          <p:nvSpPr>
            <p:cNvPr id="74" name="Freeform 73"/>
            <p:cNvSpPr/>
            <p:nvPr/>
          </p:nvSpPr>
          <p:spPr>
            <a:xfrm rot="12870205">
              <a:off x="3121908" y="2779732"/>
              <a:ext cx="884607" cy="892866"/>
            </a:xfrm>
            <a:custGeom>
              <a:avLst/>
              <a:gdLst>
                <a:gd name="connsiteX0" fmla="*/ 0 w 981974"/>
                <a:gd name="connsiteY0" fmla="*/ 816634 h 816634"/>
                <a:gd name="connsiteX1" fmla="*/ 345056 w 981974"/>
                <a:gd name="connsiteY1" fmla="*/ 48883 h 816634"/>
                <a:gd name="connsiteX2" fmla="*/ 914400 w 981974"/>
                <a:gd name="connsiteY2" fmla="*/ 523336 h 816634"/>
                <a:gd name="connsiteX3" fmla="*/ 750498 w 981974"/>
                <a:gd name="connsiteY3" fmla="*/ 635480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112144 w 1026544"/>
                <a:gd name="connsiteY0" fmla="*/ 767751 h 767751"/>
                <a:gd name="connsiteX1" fmla="*/ 0 w 1026544"/>
                <a:gd name="connsiteY1" fmla="*/ 483080 h 767751"/>
                <a:gd name="connsiteX2" fmla="*/ 457200 w 1026544"/>
                <a:gd name="connsiteY2" fmla="*/ 0 h 767751"/>
                <a:gd name="connsiteX3" fmla="*/ 1026544 w 1026544"/>
                <a:gd name="connsiteY3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99612"/>
                <a:gd name="connsiteY0" fmla="*/ 715992 h 715992"/>
                <a:gd name="connsiteX1" fmla="*/ 232913 w 899612"/>
                <a:gd name="connsiteY1" fmla="*/ 0 h 715992"/>
                <a:gd name="connsiteX2" fmla="*/ 802257 w 899612"/>
                <a:gd name="connsiteY2" fmla="*/ 474453 h 715992"/>
                <a:gd name="connsiteX3" fmla="*/ 817043 w 899612"/>
                <a:gd name="connsiteY3" fmla="*/ 485341 h 715992"/>
                <a:gd name="connsiteX0" fmla="*/ 0 w 899612"/>
                <a:gd name="connsiteY0" fmla="*/ 715992 h 715992"/>
                <a:gd name="connsiteX1" fmla="*/ 232913 w 899612"/>
                <a:gd name="connsiteY1" fmla="*/ 0 h 715992"/>
                <a:gd name="connsiteX2" fmla="*/ 802257 w 899612"/>
                <a:gd name="connsiteY2" fmla="*/ 474453 h 715992"/>
                <a:gd name="connsiteX3" fmla="*/ 681062 w 899612"/>
                <a:gd name="connsiteY3" fmla="*/ 659482 h 715992"/>
                <a:gd name="connsiteX0" fmla="*/ 0 w 899612"/>
                <a:gd name="connsiteY0" fmla="*/ 715992 h 775294"/>
                <a:gd name="connsiteX1" fmla="*/ 232913 w 899612"/>
                <a:gd name="connsiteY1" fmla="*/ 0 h 775294"/>
                <a:gd name="connsiteX2" fmla="*/ 802257 w 899612"/>
                <a:gd name="connsiteY2" fmla="*/ 474453 h 775294"/>
                <a:gd name="connsiteX3" fmla="*/ 566698 w 899612"/>
                <a:gd name="connsiteY3" fmla="*/ 775294 h 775294"/>
                <a:gd name="connsiteX0" fmla="*/ 0 w 884607"/>
                <a:gd name="connsiteY0" fmla="*/ 715992 h 775294"/>
                <a:gd name="connsiteX1" fmla="*/ 232913 w 884607"/>
                <a:gd name="connsiteY1" fmla="*/ 0 h 775294"/>
                <a:gd name="connsiteX2" fmla="*/ 802257 w 884607"/>
                <a:gd name="connsiteY2" fmla="*/ 474453 h 775294"/>
                <a:gd name="connsiteX3" fmla="*/ 745370 w 884607"/>
                <a:gd name="connsiteY3" fmla="*/ 706280 h 775294"/>
                <a:gd name="connsiteX4" fmla="*/ 566698 w 884607"/>
                <a:gd name="connsiteY4" fmla="*/ 775294 h 775294"/>
                <a:gd name="connsiteX0" fmla="*/ 0 w 884607"/>
                <a:gd name="connsiteY0" fmla="*/ 715992 h 851435"/>
                <a:gd name="connsiteX1" fmla="*/ 232913 w 884607"/>
                <a:gd name="connsiteY1" fmla="*/ 0 h 851435"/>
                <a:gd name="connsiteX2" fmla="*/ 802257 w 884607"/>
                <a:gd name="connsiteY2" fmla="*/ 474453 h 851435"/>
                <a:gd name="connsiteX3" fmla="*/ 745370 w 884607"/>
                <a:gd name="connsiteY3" fmla="*/ 706280 h 851435"/>
                <a:gd name="connsiteX4" fmla="*/ 283325 w 884607"/>
                <a:gd name="connsiteY4" fmla="*/ 851435 h 851435"/>
                <a:gd name="connsiteX0" fmla="*/ 0 w 884607"/>
                <a:gd name="connsiteY0" fmla="*/ 715992 h 851435"/>
                <a:gd name="connsiteX1" fmla="*/ 232913 w 884607"/>
                <a:gd name="connsiteY1" fmla="*/ 0 h 851435"/>
                <a:gd name="connsiteX2" fmla="*/ 802257 w 884607"/>
                <a:gd name="connsiteY2" fmla="*/ 474453 h 851435"/>
                <a:gd name="connsiteX3" fmla="*/ 745370 w 884607"/>
                <a:gd name="connsiteY3" fmla="*/ 706280 h 851435"/>
                <a:gd name="connsiteX4" fmla="*/ 283325 w 884607"/>
                <a:gd name="connsiteY4" fmla="*/ 851435 h 851435"/>
                <a:gd name="connsiteX5" fmla="*/ 0 w 884607"/>
                <a:gd name="connsiteY5" fmla="*/ 715992 h 851435"/>
                <a:gd name="connsiteX0" fmla="*/ 0 w 884607"/>
                <a:gd name="connsiteY0" fmla="*/ 715992 h 851435"/>
                <a:gd name="connsiteX1" fmla="*/ 232913 w 884607"/>
                <a:gd name="connsiteY1" fmla="*/ 0 h 851435"/>
                <a:gd name="connsiteX2" fmla="*/ 802257 w 884607"/>
                <a:gd name="connsiteY2" fmla="*/ 474453 h 851435"/>
                <a:gd name="connsiteX3" fmla="*/ 745370 w 884607"/>
                <a:gd name="connsiteY3" fmla="*/ 706280 h 851435"/>
                <a:gd name="connsiteX4" fmla="*/ 283325 w 884607"/>
                <a:gd name="connsiteY4" fmla="*/ 851435 h 851435"/>
                <a:gd name="connsiteX5" fmla="*/ 0 w 884607"/>
                <a:gd name="connsiteY5" fmla="*/ 715992 h 851435"/>
                <a:gd name="connsiteX0" fmla="*/ 0 w 884607"/>
                <a:gd name="connsiteY0" fmla="*/ 715992 h 869599"/>
                <a:gd name="connsiteX1" fmla="*/ 232913 w 884607"/>
                <a:gd name="connsiteY1" fmla="*/ 0 h 869599"/>
                <a:gd name="connsiteX2" fmla="*/ 802257 w 884607"/>
                <a:gd name="connsiteY2" fmla="*/ 474453 h 869599"/>
                <a:gd name="connsiteX3" fmla="*/ 745370 w 884607"/>
                <a:gd name="connsiteY3" fmla="*/ 706280 h 869599"/>
                <a:gd name="connsiteX4" fmla="*/ 283325 w 884607"/>
                <a:gd name="connsiteY4" fmla="*/ 851435 h 869599"/>
                <a:gd name="connsiteX5" fmla="*/ 0 w 884607"/>
                <a:gd name="connsiteY5" fmla="*/ 715992 h 869599"/>
                <a:gd name="connsiteX0" fmla="*/ 0 w 884607"/>
                <a:gd name="connsiteY0" fmla="*/ 715992 h 876724"/>
                <a:gd name="connsiteX1" fmla="*/ 232913 w 884607"/>
                <a:gd name="connsiteY1" fmla="*/ 0 h 876724"/>
                <a:gd name="connsiteX2" fmla="*/ 802257 w 884607"/>
                <a:gd name="connsiteY2" fmla="*/ 474453 h 876724"/>
                <a:gd name="connsiteX3" fmla="*/ 745370 w 884607"/>
                <a:gd name="connsiteY3" fmla="*/ 706280 h 876724"/>
                <a:gd name="connsiteX4" fmla="*/ 178622 w 884607"/>
                <a:gd name="connsiteY4" fmla="*/ 858560 h 876724"/>
                <a:gd name="connsiteX5" fmla="*/ 0 w 884607"/>
                <a:gd name="connsiteY5" fmla="*/ 715992 h 876724"/>
                <a:gd name="connsiteX0" fmla="*/ 0 w 884607"/>
                <a:gd name="connsiteY0" fmla="*/ 715992 h 882280"/>
                <a:gd name="connsiteX1" fmla="*/ 232913 w 884607"/>
                <a:gd name="connsiteY1" fmla="*/ 0 h 882280"/>
                <a:gd name="connsiteX2" fmla="*/ 802257 w 884607"/>
                <a:gd name="connsiteY2" fmla="*/ 474453 h 882280"/>
                <a:gd name="connsiteX3" fmla="*/ 745370 w 884607"/>
                <a:gd name="connsiteY3" fmla="*/ 706280 h 882280"/>
                <a:gd name="connsiteX4" fmla="*/ 178622 w 884607"/>
                <a:gd name="connsiteY4" fmla="*/ 858560 h 882280"/>
                <a:gd name="connsiteX5" fmla="*/ 0 w 884607"/>
                <a:gd name="connsiteY5" fmla="*/ 715992 h 882280"/>
                <a:gd name="connsiteX0" fmla="*/ 0 w 884607"/>
                <a:gd name="connsiteY0" fmla="*/ 715992 h 891518"/>
                <a:gd name="connsiteX1" fmla="*/ 232913 w 884607"/>
                <a:gd name="connsiteY1" fmla="*/ 0 h 891518"/>
                <a:gd name="connsiteX2" fmla="*/ 802257 w 884607"/>
                <a:gd name="connsiteY2" fmla="*/ 474453 h 891518"/>
                <a:gd name="connsiteX3" fmla="*/ 745370 w 884607"/>
                <a:gd name="connsiteY3" fmla="*/ 706280 h 891518"/>
                <a:gd name="connsiteX4" fmla="*/ 251746 w 884607"/>
                <a:gd name="connsiteY4" fmla="*/ 867798 h 891518"/>
                <a:gd name="connsiteX5" fmla="*/ 0 w 884607"/>
                <a:gd name="connsiteY5" fmla="*/ 715992 h 891518"/>
                <a:gd name="connsiteX0" fmla="*/ 0 w 884607"/>
                <a:gd name="connsiteY0" fmla="*/ 715992 h 886385"/>
                <a:gd name="connsiteX1" fmla="*/ 232913 w 884607"/>
                <a:gd name="connsiteY1" fmla="*/ 0 h 886385"/>
                <a:gd name="connsiteX2" fmla="*/ 802257 w 884607"/>
                <a:gd name="connsiteY2" fmla="*/ 474453 h 886385"/>
                <a:gd name="connsiteX3" fmla="*/ 745370 w 884607"/>
                <a:gd name="connsiteY3" fmla="*/ 706280 h 886385"/>
                <a:gd name="connsiteX4" fmla="*/ 348056 w 884607"/>
                <a:gd name="connsiteY4" fmla="*/ 862665 h 886385"/>
                <a:gd name="connsiteX5" fmla="*/ 0 w 884607"/>
                <a:gd name="connsiteY5" fmla="*/ 715992 h 886385"/>
                <a:gd name="connsiteX0" fmla="*/ 0 w 884607"/>
                <a:gd name="connsiteY0" fmla="*/ 715992 h 886385"/>
                <a:gd name="connsiteX1" fmla="*/ 232913 w 884607"/>
                <a:gd name="connsiteY1" fmla="*/ 0 h 886385"/>
                <a:gd name="connsiteX2" fmla="*/ 802257 w 884607"/>
                <a:gd name="connsiteY2" fmla="*/ 474453 h 886385"/>
                <a:gd name="connsiteX3" fmla="*/ 745370 w 884607"/>
                <a:gd name="connsiteY3" fmla="*/ 706280 h 886385"/>
                <a:gd name="connsiteX4" fmla="*/ 348056 w 884607"/>
                <a:gd name="connsiteY4" fmla="*/ 862665 h 886385"/>
                <a:gd name="connsiteX5" fmla="*/ 0 w 884607"/>
                <a:gd name="connsiteY5" fmla="*/ 715992 h 886385"/>
                <a:gd name="connsiteX0" fmla="*/ 0 w 884607"/>
                <a:gd name="connsiteY0" fmla="*/ 715992 h 862665"/>
                <a:gd name="connsiteX1" fmla="*/ 232913 w 884607"/>
                <a:gd name="connsiteY1" fmla="*/ 0 h 862665"/>
                <a:gd name="connsiteX2" fmla="*/ 802257 w 884607"/>
                <a:gd name="connsiteY2" fmla="*/ 474453 h 862665"/>
                <a:gd name="connsiteX3" fmla="*/ 745370 w 884607"/>
                <a:gd name="connsiteY3" fmla="*/ 706280 h 862665"/>
                <a:gd name="connsiteX4" fmla="*/ 348056 w 884607"/>
                <a:gd name="connsiteY4" fmla="*/ 862665 h 862665"/>
                <a:gd name="connsiteX5" fmla="*/ 0 w 884607"/>
                <a:gd name="connsiteY5" fmla="*/ 715992 h 862665"/>
                <a:gd name="connsiteX0" fmla="*/ 0 w 884607"/>
                <a:gd name="connsiteY0" fmla="*/ 715992 h 882591"/>
                <a:gd name="connsiteX1" fmla="*/ 232913 w 884607"/>
                <a:gd name="connsiteY1" fmla="*/ 0 h 882591"/>
                <a:gd name="connsiteX2" fmla="*/ 802257 w 884607"/>
                <a:gd name="connsiteY2" fmla="*/ 474453 h 882591"/>
                <a:gd name="connsiteX3" fmla="*/ 745370 w 884607"/>
                <a:gd name="connsiteY3" fmla="*/ 706280 h 882591"/>
                <a:gd name="connsiteX4" fmla="*/ 264125 w 884607"/>
                <a:gd name="connsiteY4" fmla="*/ 882591 h 882591"/>
                <a:gd name="connsiteX5" fmla="*/ 0 w 884607"/>
                <a:gd name="connsiteY5" fmla="*/ 715992 h 882591"/>
                <a:gd name="connsiteX0" fmla="*/ 0 w 884607"/>
                <a:gd name="connsiteY0" fmla="*/ 715992 h 892866"/>
                <a:gd name="connsiteX1" fmla="*/ 232913 w 884607"/>
                <a:gd name="connsiteY1" fmla="*/ 0 h 892866"/>
                <a:gd name="connsiteX2" fmla="*/ 802257 w 884607"/>
                <a:gd name="connsiteY2" fmla="*/ 474453 h 892866"/>
                <a:gd name="connsiteX3" fmla="*/ 745370 w 884607"/>
                <a:gd name="connsiteY3" fmla="*/ 706280 h 892866"/>
                <a:gd name="connsiteX4" fmla="*/ 264125 w 884607"/>
                <a:gd name="connsiteY4" fmla="*/ 882591 h 892866"/>
                <a:gd name="connsiteX5" fmla="*/ 0 w 884607"/>
                <a:gd name="connsiteY5" fmla="*/ 715992 h 892866"/>
                <a:gd name="connsiteX0" fmla="*/ 0 w 884607"/>
                <a:gd name="connsiteY0" fmla="*/ 715992 h 892866"/>
                <a:gd name="connsiteX1" fmla="*/ 232913 w 884607"/>
                <a:gd name="connsiteY1" fmla="*/ 0 h 892866"/>
                <a:gd name="connsiteX2" fmla="*/ 802257 w 884607"/>
                <a:gd name="connsiteY2" fmla="*/ 474453 h 892866"/>
                <a:gd name="connsiteX3" fmla="*/ 745370 w 884607"/>
                <a:gd name="connsiteY3" fmla="*/ 706280 h 892866"/>
                <a:gd name="connsiteX4" fmla="*/ 264125 w 884607"/>
                <a:gd name="connsiteY4" fmla="*/ 882591 h 892866"/>
                <a:gd name="connsiteX5" fmla="*/ 0 w 884607"/>
                <a:gd name="connsiteY5" fmla="*/ 715992 h 8928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84607" h="892866">
                  <a:moveTo>
                    <a:pt x="0" y="715992"/>
                  </a:moveTo>
                  <a:cubicBezTo>
                    <a:pt x="198409" y="468701"/>
                    <a:pt x="207034" y="350807"/>
                    <a:pt x="232913" y="0"/>
                  </a:cubicBezTo>
                  <a:cubicBezTo>
                    <a:pt x="454325" y="373812"/>
                    <a:pt x="596660" y="333556"/>
                    <a:pt x="802257" y="474453"/>
                  </a:cubicBezTo>
                  <a:cubicBezTo>
                    <a:pt x="884607" y="585504"/>
                    <a:pt x="835059" y="638257"/>
                    <a:pt x="745370" y="706280"/>
                  </a:cubicBezTo>
                  <a:cubicBezTo>
                    <a:pt x="655681" y="774303"/>
                    <a:pt x="395123" y="892866"/>
                    <a:pt x="264125" y="882591"/>
                  </a:cubicBezTo>
                  <a:cubicBezTo>
                    <a:pt x="133127" y="872316"/>
                    <a:pt x="8402" y="857898"/>
                    <a:pt x="0" y="71599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2">
                    <a:lumMod val="50000"/>
                  </a:schemeClr>
                </a:gs>
                <a:gs pos="100000">
                  <a:schemeClr val="bg2">
                    <a:lumMod val="90000"/>
                  </a:schemeClr>
                </a:gs>
              </a:gsLst>
              <a:lin ang="16200000" scaled="1"/>
              <a:tileRect/>
            </a:gradFill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Freeform 74"/>
            <p:cNvSpPr/>
            <p:nvPr/>
          </p:nvSpPr>
          <p:spPr>
            <a:xfrm rot="12812224">
              <a:off x="4107861" y="2927308"/>
              <a:ext cx="624700" cy="630534"/>
            </a:xfrm>
            <a:custGeom>
              <a:avLst/>
              <a:gdLst>
                <a:gd name="connsiteX0" fmla="*/ 0 w 981974"/>
                <a:gd name="connsiteY0" fmla="*/ 816634 h 816634"/>
                <a:gd name="connsiteX1" fmla="*/ 345056 w 981974"/>
                <a:gd name="connsiteY1" fmla="*/ 48883 h 816634"/>
                <a:gd name="connsiteX2" fmla="*/ 914400 w 981974"/>
                <a:gd name="connsiteY2" fmla="*/ 523336 h 816634"/>
                <a:gd name="connsiteX3" fmla="*/ 750498 w 981974"/>
                <a:gd name="connsiteY3" fmla="*/ 635480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112144 w 1026544"/>
                <a:gd name="connsiteY0" fmla="*/ 767751 h 767751"/>
                <a:gd name="connsiteX1" fmla="*/ 0 w 1026544"/>
                <a:gd name="connsiteY1" fmla="*/ 483080 h 767751"/>
                <a:gd name="connsiteX2" fmla="*/ 457200 w 1026544"/>
                <a:gd name="connsiteY2" fmla="*/ 0 h 767751"/>
                <a:gd name="connsiteX3" fmla="*/ 1026544 w 1026544"/>
                <a:gd name="connsiteY3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99612"/>
                <a:gd name="connsiteY0" fmla="*/ 715992 h 715992"/>
                <a:gd name="connsiteX1" fmla="*/ 232913 w 899612"/>
                <a:gd name="connsiteY1" fmla="*/ 0 h 715992"/>
                <a:gd name="connsiteX2" fmla="*/ 802257 w 899612"/>
                <a:gd name="connsiteY2" fmla="*/ 474453 h 715992"/>
                <a:gd name="connsiteX3" fmla="*/ 817043 w 899612"/>
                <a:gd name="connsiteY3" fmla="*/ 485341 h 715992"/>
                <a:gd name="connsiteX0" fmla="*/ 0 w 899612"/>
                <a:gd name="connsiteY0" fmla="*/ 715992 h 715992"/>
                <a:gd name="connsiteX1" fmla="*/ 232913 w 899612"/>
                <a:gd name="connsiteY1" fmla="*/ 0 h 715992"/>
                <a:gd name="connsiteX2" fmla="*/ 802257 w 899612"/>
                <a:gd name="connsiteY2" fmla="*/ 474453 h 715992"/>
                <a:gd name="connsiteX3" fmla="*/ 681062 w 899612"/>
                <a:gd name="connsiteY3" fmla="*/ 659482 h 715992"/>
                <a:gd name="connsiteX0" fmla="*/ 0 w 899612"/>
                <a:gd name="connsiteY0" fmla="*/ 715992 h 775294"/>
                <a:gd name="connsiteX1" fmla="*/ 232913 w 899612"/>
                <a:gd name="connsiteY1" fmla="*/ 0 h 775294"/>
                <a:gd name="connsiteX2" fmla="*/ 802257 w 899612"/>
                <a:gd name="connsiteY2" fmla="*/ 474453 h 775294"/>
                <a:gd name="connsiteX3" fmla="*/ 566698 w 899612"/>
                <a:gd name="connsiteY3" fmla="*/ 775294 h 775294"/>
                <a:gd name="connsiteX0" fmla="*/ 0 w 884607"/>
                <a:gd name="connsiteY0" fmla="*/ 715992 h 775294"/>
                <a:gd name="connsiteX1" fmla="*/ 232913 w 884607"/>
                <a:gd name="connsiteY1" fmla="*/ 0 h 775294"/>
                <a:gd name="connsiteX2" fmla="*/ 802257 w 884607"/>
                <a:gd name="connsiteY2" fmla="*/ 474453 h 775294"/>
                <a:gd name="connsiteX3" fmla="*/ 745370 w 884607"/>
                <a:gd name="connsiteY3" fmla="*/ 706280 h 775294"/>
                <a:gd name="connsiteX4" fmla="*/ 566698 w 884607"/>
                <a:gd name="connsiteY4" fmla="*/ 775294 h 775294"/>
                <a:gd name="connsiteX0" fmla="*/ 0 w 884607"/>
                <a:gd name="connsiteY0" fmla="*/ 715992 h 851435"/>
                <a:gd name="connsiteX1" fmla="*/ 232913 w 884607"/>
                <a:gd name="connsiteY1" fmla="*/ 0 h 851435"/>
                <a:gd name="connsiteX2" fmla="*/ 802257 w 884607"/>
                <a:gd name="connsiteY2" fmla="*/ 474453 h 851435"/>
                <a:gd name="connsiteX3" fmla="*/ 745370 w 884607"/>
                <a:gd name="connsiteY3" fmla="*/ 706280 h 851435"/>
                <a:gd name="connsiteX4" fmla="*/ 283325 w 884607"/>
                <a:gd name="connsiteY4" fmla="*/ 851435 h 851435"/>
                <a:gd name="connsiteX0" fmla="*/ 0 w 884607"/>
                <a:gd name="connsiteY0" fmla="*/ 715992 h 851435"/>
                <a:gd name="connsiteX1" fmla="*/ 232913 w 884607"/>
                <a:gd name="connsiteY1" fmla="*/ 0 h 851435"/>
                <a:gd name="connsiteX2" fmla="*/ 802257 w 884607"/>
                <a:gd name="connsiteY2" fmla="*/ 474453 h 851435"/>
                <a:gd name="connsiteX3" fmla="*/ 745370 w 884607"/>
                <a:gd name="connsiteY3" fmla="*/ 706280 h 851435"/>
                <a:gd name="connsiteX4" fmla="*/ 283325 w 884607"/>
                <a:gd name="connsiteY4" fmla="*/ 851435 h 851435"/>
                <a:gd name="connsiteX5" fmla="*/ 0 w 884607"/>
                <a:gd name="connsiteY5" fmla="*/ 715992 h 851435"/>
                <a:gd name="connsiteX0" fmla="*/ 0 w 884607"/>
                <a:gd name="connsiteY0" fmla="*/ 715992 h 851435"/>
                <a:gd name="connsiteX1" fmla="*/ 232913 w 884607"/>
                <a:gd name="connsiteY1" fmla="*/ 0 h 851435"/>
                <a:gd name="connsiteX2" fmla="*/ 802257 w 884607"/>
                <a:gd name="connsiteY2" fmla="*/ 474453 h 851435"/>
                <a:gd name="connsiteX3" fmla="*/ 745370 w 884607"/>
                <a:gd name="connsiteY3" fmla="*/ 706280 h 851435"/>
                <a:gd name="connsiteX4" fmla="*/ 283325 w 884607"/>
                <a:gd name="connsiteY4" fmla="*/ 851435 h 851435"/>
                <a:gd name="connsiteX5" fmla="*/ 0 w 884607"/>
                <a:gd name="connsiteY5" fmla="*/ 715992 h 851435"/>
                <a:gd name="connsiteX0" fmla="*/ 0 w 884607"/>
                <a:gd name="connsiteY0" fmla="*/ 715992 h 869599"/>
                <a:gd name="connsiteX1" fmla="*/ 232913 w 884607"/>
                <a:gd name="connsiteY1" fmla="*/ 0 h 869599"/>
                <a:gd name="connsiteX2" fmla="*/ 802257 w 884607"/>
                <a:gd name="connsiteY2" fmla="*/ 474453 h 869599"/>
                <a:gd name="connsiteX3" fmla="*/ 745370 w 884607"/>
                <a:gd name="connsiteY3" fmla="*/ 706280 h 869599"/>
                <a:gd name="connsiteX4" fmla="*/ 283325 w 884607"/>
                <a:gd name="connsiteY4" fmla="*/ 851435 h 869599"/>
                <a:gd name="connsiteX5" fmla="*/ 0 w 884607"/>
                <a:gd name="connsiteY5" fmla="*/ 715992 h 869599"/>
                <a:gd name="connsiteX0" fmla="*/ 0 w 884607"/>
                <a:gd name="connsiteY0" fmla="*/ 715992 h 876724"/>
                <a:gd name="connsiteX1" fmla="*/ 232913 w 884607"/>
                <a:gd name="connsiteY1" fmla="*/ 0 h 876724"/>
                <a:gd name="connsiteX2" fmla="*/ 802257 w 884607"/>
                <a:gd name="connsiteY2" fmla="*/ 474453 h 876724"/>
                <a:gd name="connsiteX3" fmla="*/ 745370 w 884607"/>
                <a:gd name="connsiteY3" fmla="*/ 706280 h 876724"/>
                <a:gd name="connsiteX4" fmla="*/ 178622 w 884607"/>
                <a:gd name="connsiteY4" fmla="*/ 858560 h 876724"/>
                <a:gd name="connsiteX5" fmla="*/ 0 w 884607"/>
                <a:gd name="connsiteY5" fmla="*/ 715992 h 876724"/>
                <a:gd name="connsiteX0" fmla="*/ 0 w 884607"/>
                <a:gd name="connsiteY0" fmla="*/ 715992 h 882280"/>
                <a:gd name="connsiteX1" fmla="*/ 232913 w 884607"/>
                <a:gd name="connsiteY1" fmla="*/ 0 h 882280"/>
                <a:gd name="connsiteX2" fmla="*/ 802257 w 884607"/>
                <a:gd name="connsiteY2" fmla="*/ 474453 h 882280"/>
                <a:gd name="connsiteX3" fmla="*/ 745370 w 884607"/>
                <a:gd name="connsiteY3" fmla="*/ 706280 h 882280"/>
                <a:gd name="connsiteX4" fmla="*/ 178622 w 884607"/>
                <a:gd name="connsiteY4" fmla="*/ 858560 h 882280"/>
                <a:gd name="connsiteX5" fmla="*/ 0 w 884607"/>
                <a:gd name="connsiteY5" fmla="*/ 715992 h 882280"/>
                <a:gd name="connsiteX0" fmla="*/ 0 w 884607"/>
                <a:gd name="connsiteY0" fmla="*/ 715992 h 891518"/>
                <a:gd name="connsiteX1" fmla="*/ 232913 w 884607"/>
                <a:gd name="connsiteY1" fmla="*/ 0 h 891518"/>
                <a:gd name="connsiteX2" fmla="*/ 802257 w 884607"/>
                <a:gd name="connsiteY2" fmla="*/ 474453 h 891518"/>
                <a:gd name="connsiteX3" fmla="*/ 745370 w 884607"/>
                <a:gd name="connsiteY3" fmla="*/ 706280 h 891518"/>
                <a:gd name="connsiteX4" fmla="*/ 251746 w 884607"/>
                <a:gd name="connsiteY4" fmla="*/ 867798 h 891518"/>
                <a:gd name="connsiteX5" fmla="*/ 0 w 884607"/>
                <a:gd name="connsiteY5" fmla="*/ 715992 h 891518"/>
                <a:gd name="connsiteX0" fmla="*/ 0 w 884607"/>
                <a:gd name="connsiteY0" fmla="*/ 715992 h 886385"/>
                <a:gd name="connsiteX1" fmla="*/ 232913 w 884607"/>
                <a:gd name="connsiteY1" fmla="*/ 0 h 886385"/>
                <a:gd name="connsiteX2" fmla="*/ 802257 w 884607"/>
                <a:gd name="connsiteY2" fmla="*/ 474453 h 886385"/>
                <a:gd name="connsiteX3" fmla="*/ 745370 w 884607"/>
                <a:gd name="connsiteY3" fmla="*/ 706280 h 886385"/>
                <a:gd name="connsiteX4" fmla="*/ 348056 w 884607"/>
                <a:gd name="connsiteY4" fmla="*/ 862665 h 886385"/>
                <a:gd name="connsiteX5" fmla="*/ 0 w 884607"/>
                <a:gd name="connsiteY5" fmla="*/ 715992 h 886385"/>
                <a:gd name="connsiteX0" fmla="*/ 0 w 884607"/>
                <a:gd name="connsiteY0" fmla="*/ 715992 h 886385"/>
                <a:gd name="connsiteX1" fmla="*/ 232913 w 884607"/>
                <a:gd name="connsiteY1" fmla="*/ 0 h 886385"/>
                <a:gd name="connsiteX2" fmla="*/ 802257 w 884607"/>
                <a:gd name="connsiteY2" fmla="*/ 474453 h 886385"/>
                <a:gd name="connsiteX3" fmla="*/ 745370 w 884607"/>
                <a:gd name="connsiteY3" fmla="*/ 706280 h 886385"/>
                <a:gd name="connsiteX4" fmla="*/ 348056 w 884607"/>
                <a:gd name="connsiteY4" fmla="*/ 862665 h 886385"/>
                <a:gd name="connsiteX5" fmla="*/ 0 w 884607"/>
                <a:gd name="connsiteY5" fmla="*/ 715992 h 886385"/>
                <a:gd name="connsiteX0" fmla="*/ 0 w 884607"/>
                <a:gd name="connsiteY0" fmla="*/ 715992 h 862665"/>
                <a:gd name="connsiteX1" fmla="*/ 232913 w 884607"/>
                <a:gd name="connsiteY1" fmla="*/ 0 h 862665"/>
                <a:gd name="connsiteX2" fmla="*/ 802257 w 884607"/>
                <a:gd name="connsiteY2" fmla="*/ 474453 h 862665"/>
                <a:gd name="connsiteX3" fmla="*/ 745370 w 884607"/>
                <a:gd name="connsiteY3" fmla="*/ 706280 h 862665"/>
                <a:gd name="connsiteX4" fmla="*/ 348056 w 884607"/>
                <a:gd name="connsiteY4" fmla="*/ 862665 h 862665"/>
                <a:gd name="connsiteX5" fmla="*/ 0 w 884607"/>
                <a:gd name="connsiteY5" fmla="*/ 715992 h 862665"/>
                <a:gd name="connsiteX0" fmla="*/ 0 w 884607"/>
                <a:gd name="connsiteY0" fmla="*/ 715992 h 882591"/>
                <a:gd name="connsiteX1" fmla="*/ 232913 w 884607"/>
                <a:gd name="connsiteY1" fmla="*/ 0 h 882591"/>
                <a:gd name="connsiteX2" fmla="*/ 802257 w 884607"/>
                <a:gd name="connsiteY2" fmla="*/ 474453 h 882591"/>
                <a:gd name="connsiteX3" fmla="*/ 745370 w 884607"/>
                <a:gd name="connsiteY3" fmla="*/ 706280 h 882591"/>
                <a:gd name="connsiteX4" fmla="*/ 264125 w 884607"/>
                <a:gd name="connsiteY4" fmla="*/ 882591 h 882591"/>
                <a:gd name="connsiteX5" fmla="*/ 0 w 884607"/>
                <a:gd name="connsiteY5" fmla="*/ 715992 h 882591"/>
                <a:gd name="connsiteX0" fmla="*/ 0 w 884607"/>
                <a:gd name="connsiteY0" fmla="*/ 715992 h 892866"/>
                <a:gd name="connsiteX1" fmla="*/ 232913 w 884607"/>
                <a:gd name="connsiteY1" fmla="*/ 0 h 892866"/>
                <a:gd name="connsiteX2" fmla="*/ 802257 w 884607"/>
                <a:gd name="connsiteY2" fmla="*/ 474453 h 892866"/>
                <a:gd name="connsiteX3" fmla="*/ 745370 w 884607"/>
                <a:gd name="connsiteY3" fmla="*/ 706280 h 892866"/>
                <a:gd name="connsiteX4" fmla="*/ 264125 w 884607"/>
                <a:gd name="connsiteY4" fmla="*/ 882591 h 892866"/>
                <a:gd name="connsiteX5" fmla="*/ 0 w 884607"/>
                <a:gd name="connsiteY5" fmla="*/ 715992 h 892866"/>
                <a:gd name="connsiteX0" fmla="*/ 0 w 884607"/>
                <a:gd name="connsiteY0" fmla="*/ 715992 h 892866"/>
                <a:gd name="connsiteX1" fmla="*/ 232913 w 884607"/>
                <a:gd name="connsiteY1" fmla="*/ 0 h 892866"/>
                <a:gd name="connsiteX2" fmla="*/ 802257 w 884607"/>
                <a:gd name="connsiteY2" fmla="*/ 474453 h 892866"/>
                <a:gd name="connsiteX3" fmla="*/ 745370 w 884607"/>
                <a:gd name="connsiteY3" fmla="*/ 706280 h 892866"/>
                <a:gd name="connsiteX4" fmla="*/ 264125 w 884607"/>
                <a:gd name="connsiteY4" fmla="*/ 882591 h 892866"/>
                <a:gd name="connsiteX5" fmla="*/ 0 w 884607"/>
                <a:gd name="connsiteY5" fmla="*/ 715992 h 8928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84607" h="892866">
                  <a:moveTo>
                    <a:pt x="0" y="715992"/>
                  </a:moveTo>
                  <a:cubicBezTo>
                    <a:pt x="198409" y="468701"/>
                    <a:pt x="207034" y="350807"/>
                    <a:pt x="232913" y="0"/>
                  </a:cubicBezTo>
                  <a:cubicBezTo>
                    <a:pt x="454325" y="373812"/>
                    <a:pt x="596660" y="333556"/>
                    <a:pt x="802257" y="474453"/>
                  </a:cubicBezTo>
                  <a:cubicBezTo>
                    <a:pt x="884607" y="585504"/>
                    <a:pt x="835059" y="638257"/>
                    <a:pt x="745370" y="706280"/>
                  </a:cubicBezTo>
                  <a:cubicBezTo>
                    <a:pt x="655681" y="774303"/>
                    <a:pt x="395123" y="892866"/>
                    <a:pt x="264125" y="882591"/>
                  </a:cubicBezTo>
                  <a:cubicBezTo>
                    <a:pt x="133127" y="872316"/>
                    <a:pt x="8402" y="857898"/>
                    <a:pt x="0" y="71599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2">
                    <a:lumMod val="50000"/>
                  </a:schemeClr>
                </a:gs>
                <a:gs pos="100000">
                  <a:schemeClr val="bg2">
                    <a:lumMod val="90000"/>
                  </a:schemeClr>
                </a:gs>
              </a:gsLst>
              <a:lin ang="16200000" scaled="1"/>
              <a:tileRect/>
            </a:gradFill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6" name="Freeform 75"/>
            <p:cNvSpPr/>
            <p:nvPr/>
          </p:nvSpPr>
          <p:spPr>
            <a:xfrm rot="13028520">
              <a:off x="2406221" y="3100641"/>
              <a:ext cx="479056" cy="483530"/>
            </a:xfrm>
            <a:custGeom>
              <a:avLst/>
              <a:gdLst>
                <a:gd name="connsiteX0" fmla="*/ 0 w 981974"/>
                <a:gd name="connsiteY0" fmla="*/ 816634 h 816634"/>
                <a:gd name="connsiteX1" fmla="*/ 345056 w 981974"/>
                <a:gd name="connsiteY1" fmla="*/ 48883 h 816634"/>
                <a:gd name="connsiteX2" fmla="*/ 914400 w 981974"/>
                <a:gd name="connsiteY2" fmla="*/ 523336 h 816634"/>
                <a:gd name="connsiteX3" fmla="*/ 750498 w 981974"/>
                <a:gd name="connsiteY3" fmla="*/ 635480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112144 w 1026544"/>
                <a:gd name="connsiteY0" fmla="*/ 767751 h 767751"/>
                <a:gd name="connsiteX1" fmla="*/ 0 w 1026544"/>
                <a:gd name="connsiteY1" fmla="*/ 483080 h 767751"/>
                <a:gd name="connsiteX2" fmla="*/ 457200 w 1026544"/>
                <a:gd name="connsiteY2" fmla="*/ 0 h 767751"/>
                <a:gd name="connsiteX3" fmla="*/ 1026544 w 1026544"/>
                <a:gd name="connsiteY3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99612"/>
                <a:gd name="connsiteY0" fmla="*/ 715992 h 715992"/>
                <a:gd name="connsiteX1" fmla="*/ 232913 w 899612"/>
                <a:gd name="connsiteY1" fmla="*/ 0 h 715992"/>
                <a:gd name="connsiteX2" fmla="*/ 802257 w 899612"/>
                <a:gd name="connsiteY2" fmla="*/ 474453 h 715992"/>
                <a:gd name="connsiteX3" fmla="*/ 817043 w 899612"/>
                <a:gd name="connsiteY3" fmla="*/ 485341 h 715992"/>
                <a:gd name="connsiteX0" fmla="*/ 0 w 899612"/>
                <a:gd name="connsiteY0" fmla="*/ 715992 h 715992"/>
                <a:gd name="connsiteX1" fmla="*/ 232913 w 899612"/>
                <a:gd name="connsiteY1" fmla="*/ 0 h 715992"/>
                <a:gd name="connsiteX2" fmla="*/ 802257 w 899612"/>
                <a:gd name="connsiteY2" fmla="*/ 474453 h 715992"/>
                <a:gd name="connsiteX3" fmla="*/ 681062 w 899612"/>
                <a:gd name="connsiteY3" fmla="*/ 659482 h 715992"/>
                <a:gd name="connsiteX0" fmla="*/ 0 w 899612"/>
                <a:gd name="connsiteY0" fmla="*/ 715992 h 775294"/>
                <a:gd name="connsiteX1" fmla="*/ 232913 w 899612"/>
                <a:gd name="connsiteY1" fmla="*/ 0 h 775294"/>
                <a:gd name="connsiteX2" fmla="*/ 802257 w 899612"/>
                <a:gd name="connsiteY2" fmla="*/ 474453 h 775294"/>
                <a:gd name="connsiteX3" fmla="*/ 566698 w 899612"/>
                <a:gd name="connsiteY3" fmla="*/ 775294 h 775294"/>
                <a:gd name="connsiteX0" fmla="*/ 0 w 884607"/>
                <a:gd name="connsiteY0" fmla="*/ 715992 h 775294"/>
                <a:gd name="connsiteX1" fmla="*/ 232913 w 884607"/>
                <a:gd name="connsiteY1" fmla="*/ 0 h 775294"/>
                <a:gd name="connsiteX2" fmla="*/ 802257 w 884607"/>
                <a:gd name="connsiteY2" fmla="*/ 474453 h 775294"/>
                <a:gd name="connsiteX3" fmla="*/ 745370 w 884607"/>
                <a:gd name="connsiteY3" fmla="*/ 706280 h 775294"/>
                <a:gd name="connsiteX4" fmla="*/ 566698 w 884607"/>
                <a:gd name="connsiteY4" fmla="*/ 775294 h 775294"/>
                <a:gd name="connsiteX0" fmla="*/ 0 w 884607"/>
                <a:gd name="connsiteY0" fmla="*/ 715992 h 851435"/>
                <a:gd name="connsiteX1" fmla="*/ 232913 w 884607"/>
                <a:gd name="connsiteY1" fmla="*/ 0 h 851435"/>
                <a:gd name="connsiteX2" fmla="*/ 802257 w 884607"/>
                <a:gd name="connsiteY2" fmla="*/ 474453 h 851435"/>
                <a:gd name="connsiteX3" fmla="*/ 745370 w 884607"/>
                <a:gd name="connsiteY3" fmla="*/ 706280 h 851435"/>
                <a:gd name="connsiteX4" fmla="*/ 283325 w 884607"/>
                <a:gd name="connsiteY4" fmla="*/ 851435 h 851435"/>
                <a:gd name="connsiteX0" fmla="*/ 0 w 884607"/>
                <a:gd name="connsiteY0" fmla="*/ 715992 h 851435"/>
                <a:gd name="connsiteX1" fmla="*/ 232913 w 884607"/>
                <a:gd name="connsiteY1" fmla="*/ 0 h 851435"/>
                <a:gd name="connsiteX2" fmla="*/ 802257 w 884607"/>
                <a:gd name="connsiteY2" fmla="*/ 474453 h 851435"/>
                <a:gd name="connsiteX3" fmla="*/ 745370 w 884607"/>
                <a:gd name="connsiteY3" fmla="*/ 706280 h 851435"/>
                <a:gd name="connsiteX4" fmla="*/ 283325 w 884607"/>
                <a:gd name="connsiteY4" fmla="*/ 851435 h 851435"/>
                <a:gd name="connsiteX5" fmla="*/ 0 w 884607"/>
                <a:gd name="connsiteY5" fmla="*/ 715992 h 851435"/>
                <a:gd name="connsiteX0" fmla="*/ 0 w 884607"/>
                <a:gd name="connsiteY0" fmla="*/ 715992 h 851435"/>
                <a:gd name="connsiteX1" fmla="*/ 232913 w 884607"/>
                <a:gd name="connsiteY1" fmla="*/ 0 h 851435"/>
                <a:gd name="connsiteX2" fmla="*/ 802257 w 884607"/>
                <a:gd name="connsiteY2" fmla="*/ 474453 h 851435"/>
                <a:gd name="connsiteX3" fmla="*/ 745370 w 884607"/>
                <a:gd name="connsiteY3" fmla="*/ 706280 h 851435"/>
                <a:gd name="connsiteX4" fmla="*/ 283325 w 884607"/>
                <a:gd name="connsiteY4" fmla="*/ 851435 h 851435"/>
                <a:gd name="connsiteX5" fmla="*/ 0 w 884607"/>
                <a:gd name="connsiteY5" fmla="*/ 715992 h 851435"/>
                <a:gd name="connsiteX0" fmla="*/ 0 w 884607"/>
                <a:gd name="connsiteY0" fmla="*/ 715992 h 869599"/>
                <a:gd name="connsiteX1" fmla="*/ 232913 w 884607"/>
                <a:gd name="connsiteY1" fmla="*/ 0 h 869599"/>
                <a:gd name="connsiteX2" fmla="*/ 802257 w 884607"/>
                <a:gd name="connsiteY2" fmla="*/ 474453 h 869599"/>
                <a:gd name="connsiteX3" fmla="*/ 745370 w 884607"/>
                <a:gd name="connsiteY3" fmla="*/ 706280 h 869599"/>
                <a:gd name="connsiteX4" fmla="*/ 283325 w 884607"/>
                <a:gd name="connsiteY4" fmla="*/ 851435 h 869599"/>
                <a:gd name="connsiteX5" fmla="*/ 0 w 884607"/>
                <a:gd name="connsiteY5" fmla="*/ 715992 h 869599"/>
                <a:gd name="connsiteX0" fmla="*/ 0 w 884607"/>
                <a:gd name="connsiteY0" fmla="*/ 715992 h 876724"/>
                <a:gd name="connsiteX1" fmla="*/ 232913 w 884607"/>
                <a:gd name="connsiteY1" fmla="*/ 0 h 876724"/>
                <a:gd name="connsiteX2" fmla="*/ 802257 w 884607"/>
                <a:gd name="connsiteY2" fmla="*/ 474453 h 876724"/>
                <a:gd name="connsiteX3" fmla="*/ 745370 w 884607"/>
                <a:gd name="connsiteY3" fmla="*/ 706280 h 876724"/>
                <a:gd name="connsiteX4" fmla="*/ 178622 w 884607"/>
                <a:gd name="connsiteY4" fmla="*/ 858560 h 876724"/>
                <a:gd name="connsiteX5" fmla="*/ 0 w 884607"/>
                <a:gd name="connsiteY5" fmla="*/ 715992 h 876724"/>
                <a:gd name="connsiteX0" fmla="*/ 0 w 884607"/>
                <a:gd name="connsiteY0" fmla="*/ 715992 h 882280"/>
                <a:gd name="connsiteX1" fmla="*/ 232913 w 884607"/>
                <a:gd name="connsiteY1" fmla="*/ 0 h 882280"/>
                <a:gd name="connsiteX2" fmla="*/ 802257 w 884607"/>
                <a:gd name="connsiteY2" fmla="*/ 474453 h 882280"/>
                <a:gd name="connsiteX3" fmla="*/ 745370 w 884607"/>
                <a:gd name="connsiteY3" fmla="*/ 706280 h 882280"/>
                <a:gd name="connsiteX4" fmla="*/ 178622 w 884607"/>
                <a:gd name="connsiteY4" fmla="*/ 858560 h 882280"/>
                <a:gd name="connsiteX5" fmla="*/ 0 w 884607"/>
                <a:gd name="connsiteY5" fmla="*/ 715992 h 882280"/>
                <a:gd name="connsiteX0" fmla="*/ 0 w 884607"/>
                <a:gd name="connsiteY0" fmla="*/ 715992 h 891518"/>
                <a:gd name="connsiteX1" fmla="*/ 232913 w 884607"/>
                <a:gd name="connsiteY1" fmla="*/ 0 h 891518"/>
                <a:gd name="connsiteX2" fmla="*/ 802257 w 884607"/>
                <a:gd name="connsiteY2" fmla="*/ 474453 h 891518"/>
                <a:gd name="connsiteX3" fmla="*/ 745370 w 884607"/>
                <a:gd name="connsiteY3" fmla="*/ 706280 h 891518"/>
                <a:gd name="connsiteX4" fmla="*/ 251746 w 884607"/>
                <a:gd name="connsiteY4" fmla="*/ 867798 h 891518"/>
                <a:gd name="connsiteX5" fmla="*/ 0 w 884607"/>
                <a:gd name="connsiteY5" fmla="*/ 715992 h 891518"/>
                <a:gd name="connsiteX0" fmla="*/ 0 w 884607"/>
                <a:gd name="connsiteY0" fmla="*/ 715992 h 886385"/>
                <a:gd name="connsiteX1" fmla="*/ 232913 w 884607"/>
                <a:gd name="connsiteY1" fmla="*/ 0 h 886385"/>
                <a:gd name="connsiteX2" fmla="*/ 802257 w 884607"/>
                <a:gd name="connsiteY2" fmla="*/ 474453 h 886385"/>
                <a:gd name="connsiteX3" fmla="*/ 745370 w 884607"/>
                <a:gd name="connsiteY3" fmla="*/ 706280 h 886385"/>
                <a:gd name="connsiteX4" fmla="*/ 348056 w 884607"/>
                <a:gd name="connsiteY4" fmla="*/ 862665 h 886385"/>
                <a:gd name="connsiteX5" fmla="*/ 0 w 884607"/>
                <a:gd name="connsiteY5" fmla="*/ 715992 h 886385"/>
                <a:gd name="connsiteX0" fmla="*/ 0 w 884607"/>
                <a:gd name="connsiteY0" fmla="*/ 715992 h 886385"/>
                <a:gd name="connsiteX1" fmla="*/ 232913 w 884607"/>
                <a:gd name="connsiteY1" fmla="*/ 0 h 886385"/>
                <a:gd name="connsiteX2" fmla="*/ 802257 w 884607"/>
                <a:gd name="connsiteY2" fmla="*/ 474453 h 886385"/>
                <a:gd name="connsiteX3" fmla="*/ 745370 w 884607"/>
                <a:gd name="connsiteY3" fmla="*/ 706280 h 886385"/>
                <a:gd name="connsiteX4" fmla="*/ 348056 w 884607"/>
                <a:gd name="connsiteY4" fmla="*/ 862665 h 886385"/>
                <a:gd name="connsiteX5" fmla="*/ 0 w 884607"/>
                <a:gd name="connsiteY5" fmla="*/ 715992 h 886385"/>
                <a:gd name="connsiteX0" fmla="*/ 0 w 884607"/>
                <a:gd name="connsiteY0" fmla="*/ 715992 h 862665"/>
                <a:gd name="connsiteX1" fmla="*/ 232913 w 884607"/>
                <a:gd name="connsiteY1" fmla="*/ 0 h 862665"/>
                <a:gd name="connsiteX2" fmla="*/ 802257 w 884607"/>
                <a:gd name="connsiteY2" fmla="*/ 474453 h 862665"/>
                <a:gd name="connsiteX3" fmla="*/ 745370 w 884607"/>
                <a:gd name="connsiteY3" fmla="*/ 706280 h 862665"/>
                <a:gd name="connsiteX4" fmla="*/ 348056 w 884607"/>
                <a:gd name="connsiteY4" fmla="*/ 862665 h 862665"/>
                <a:gd name="connsiteX5" fmla="*/ 0 w 884607"/>
                <a:gd name="connsiteY5" fmla="*/ 715992 h 862665"/>
                <a:gd name="connsiteX0" fmla="*/ 0 w 884607"/>
                <a:gd name="connsiteY0" fmla="*/ 715992 h 882591"/>
                <a:gd name="connsiteX1" fmla="*/ 232913 w 884607"/>
                <a:gd name="connsiteY1" fmla="*/ 0 h 882591"/>
                <a:gd name="connsiteX2" fmla="*/ 802257 w 884607"/>
                <a:gd name="connsiteY2" fmla="*/ 474453 h 882591"/>
                <a:gd name="connsiteX3" fmla="*/ 745370 w 884607"/>
                <a:gd name="connsiteY3" fmla="*/ 706280 h 882591"/>
                <a:gd name="connsiteX4" fmla="*/ 264125 w 884607"/>
                <a:gd name="connsiteY4" fmla="*/ 882591 h 882591"/>
                <a:gd name="connsiteX5" fmla="*/ 0 w 884607"/>
                <a:gd name="connsiteY5" fmla="*/ 715992 h 882591"/>
                <a:gd name="connsiteX0" fmla="*/ 0 w 884607"/>
                <a:gd name="connsiteY0" fmla="*/ 715992 h 892866"/>
                <a:gd name="connsiteX1" fmla="*/ 232913 w 884607"/>
                <a:gd name="connsiteY1" fmla="*/ 0 h 892866"/>
                <a:gd name="connsiteX2" fmla="*/ 802257 w 884607"/>
                <a:gd name="connsiteY2" fmla="*/ 474453 h 892866"/>
                <a:gd name="connsiteX3" fmla="*/ 745370 w 884607"/>
                <a:gd name="connsiteY3" fmla="*/ 706280 h 892866"/>
                <a:gd name="connsiteX4" fmla="*/ 264125 w 884607"/>
                <a:gd name="connsiteY4" fmla="*/ 882591 h 892866"/>
                <a:gd name="connsiteX5" fmla="*/ 0 w 884607"/>
                <a:gd name="connsiteY5" fmla="*/ 715992 h 892866"/>
                <a:gd name="connsiteX0" fmla="*/ 0 w 884607"/>
                <a:gd name="connsiteY0" fmla="*/ 715992 h 892866"/>
                <a:gd name="connsiteX1" fmla="*/ 232913 w 884607"/>
                <a:gd name="connsiteY1" fmla="*/ 0 h 892866"/>
                <a:gd name="connsiteX2" fmla="*/ 802257 w 884607"/>
                <a:gd name="connsiteY2" fmla="*/ 474453 h 892866"/>
                <a:gd name="connsiteX3" fmla="*/ 745370 w 884607"/>
                <a:gd name="connsiteY3" fmla="*/ 706280 h 892866"/>
                <a:gd name="connsiteX4" fmla="*/ 264125 w 884607"/>
                <a:gd name="connsiteY4" fmla="*/ 882591 h 892866"/>
                <a:gd name="connsiteX5" fmla="*/ 0 w 884607"/>
                <a:gd name="connsiteY5" fmla="*/ 715992 h 8928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84607" h="892866">
                  <a:moveTo>
                    <a:pt x="0" y="715992"/>
                  </a:moveTo>
                  <a:cubicBezTo>
                    <a:pt x="198409" y="468701"/>
                    <a:pt x="207034" y="350807"/>
                    <a:pt x="232913" y="0"/>
                  </a:cubicBezTo>
                  <a:cubicBezTo>
                    <a:pt x="454325" y="373812"/>
                    <a:pt x="596660" y="333556"/>
                    <a:pt x="802257" y="474453"/>
                  </a:cubicBezTo>
                  <a:cubicBezTo>
                    <a:pt x="884607" y="585504"/>
                    <a:pt x="835059" y="638257"/>
                    <a:pt x="745370" y="706280"/>
                  </a:cubicBezTo>
                  <a:cubicBezTo>
                    <a:pt x="655681" y="774303"/>
                    <a:pt x="395123" y="892866"/>
                    <a:pt x="264125" y="882591"/>
                  </a:cubicBezTo>
                  <a:cubicBezTo>
                    <a:pt x="133127" y="872316"/>
                    <a:pt x="8402" y="857898"/>
                    <a:pt x="0" y="71599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2">
                    <a:lumMod val="50000"/>
                  </a:schemeClr>
                </a:gs>
                <a:gs pos="100000">
                  <a:schemeClr val="bg2">
                    <a:lumMod val="90000"/>
                  </a:schemeClr>
                </a:gs>
              </a:gsLst>
              <a:lin ang="16200000" scaled="1"/>
              <a:tileRect/>
            </a:gradFill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7" name="Freeform 76"/>
            <p:cNvSpPr/>
            <p:nvPr/>
          </p:nvSpPr>
          <p:spPr>
            <a:xfrm>
              <a:off x="1519775" y="1941452"/>
              <a:ext cx="5421826" cy="1799991"/>
            </a:xfrm>
            <a:custGeom>
              <a:avLst/>
              <a:gdLst>
                <a:gd name="connsiteX0" fmla="*/ 11502 w 8150524"/>
                <a:gd name="connsiteY0" fmla="*/ 2690003 h 2920041"/>
                <a:gd name="connsiteX1" fmla="*/ 1547004 w 8150524"/>
                <a:gd name="connsiteY1" fmla="*/ 2198298 h 2920041"/>
                <a:gd name="connsiteX2" fmla="*/ 4367842 w 8150524"/>
                <a:gd name="connsiteY2" fmla="*/ 2060275 h 2920041"/>
                <a:gd name="connsiteX3" fmla="*/ 8120332 w 8150524"/>
                <a:gd name="connsiteY3" fmla="*/ 1171754 h 2920041"/>
                <a:gd name="connsiteX4" fmla="*/ 4548996 w 8150524"/>
                <a:gd name="connsiteY4" fmla="*/ 58947 h 2920041"/>
                <a:gd name="connsiteX5" fmla="*/ 1616015 w 8150524"/>
                <a:gd name="connsiteY5" fmla="*/ 818071 h 2920041"/>
                <a:gd name="connsiteX6" fmla="*/ 11502 w 8150524"/>
                <a:gd name="connsiteY6" fmla="*/ 2690003 h 2920041"/>
                <a:gd name="connsiteX0" fmla="*/ 11502 w 8150524"/>
                <a:gd name="connsiteY0" fmla="*/ 2690003 h 2920041"/>
                <a:gd name="connsiteX1" fmla="*/ 1547004 w 8150524"/>
                <a:gd name="connsiteY1" fmla="*/ 2198298 h 2920041"/>
                <a:gd name="connsiteX2" fmla="*/ 4367842 w 8150524"/>
                <a:gd name="connsiteY2" fmla="*/ 2060275 h 2920041"/>
                <a:gd name="connsiteX3" fmla="*/ 8120332 w 8150524"/>
                <a:gd name="connsiteY3" fmla="*/ 1171754 h 2920041"/>
                <a:gd name="connsiteX4" fmla="*/ 4548996 w 8150524"/>
                <a:gd name="connsiteY4" fmla="*/ 58947 h 2920041"/>
                <a:gd name="connsiteX5" fmla="*/ 1616015 w 8150524"/>
                <a:gd name="connsiteY5" fmla="*/ 818071 h 2920041"/>
                <a:gd name="connsiteX6" fmla="*/ 11502 w 8150524"/>
                <a:gd name="connsiteY6" fmla="*/ 2690003 h 2920041"/>
                <a:gd name="connsiteX0" fmla="*/ 11502 w 8120332"/>
                <a:gd name="connsiteY0" fmla="*/ 2690003 h 2920041"/>
                <a:gd name="connsiteX1" fmla="*/ 1547004 w 8120332"/>
                <a:gd name="connsiteY1" fmla="*/ 2198298 h 2920041"/>
                <a:gd name="connsiteX2" fmla="*/ 4367842 w 8120332"/>
                <a:gd name="connsiteY2" fmla="*/ 2060275 h 2920041"/>
                <a:gd name="connsiteX3" fmla="*/ 8120332 w 8120332"/>
                <a:gd name="connsiteY3" fmla="*/ 1171754 h 2920041"/>
                <a:gd name="connsiteX4" fmla="*/ 4548996 w 8120332"/>
                <a:gd name="connsiteY4" fmla="*/ 58947 h 2920041"/>
                <a:gd name="connsiteX5" fmla="*/ 1616015 w 8120332"/>
                <a:gd name="connsiteY5" fmla="*/ 818071 h 2920041"/>
                <a:gd name="connsiteX6" fmla="*/ 11502 w 8120332"/>
                <a:gd name="connsiteY6" fmla="*/ 2690003 h 2920041"/>
                <a:gd name="connsiteX0" fmla="*/ 11502 w 8120332"/>
                <a:gd name="connsiteY0" fmla="*/ 2690003 h 2920041"/>
                <a:gd name="connsiteX1" fmla="*/ 1547004 w 8120332"/>
                <a:gd name="connsiteY1" fmla="*/ 2198298 h 2920041"/>
                <a:gd name="connsiteX2" fmla="*/ 4367842 w 8120332"/>
                <a:gd name="connsiteY2" fmla="*/ 2060275 h 2920041"/>
                <a:gd name="connsiteX3" fmla="*/ 8120332 w 8120332"/>
                <a:gd name="connsiteY3" fmla="*/ 1171754 h 2920041"/>
                <a:gd name="connsiteX4" fmla="*/ 4548996 w 8120332"/>
                <a:gd name="connsiteY4" fmla="*/ 58947 h 2920041"/>
                <a:gd name="connsiteX5" fmla="*/ 1616015 w 8120332"/>
                <a:gd name="connsiteY5" fmla="*/ 818071 h 2920041"/>
                <a:gd name="connsiteX6" fmla="*/ 11502 w 8120332"/>
                <a:gd name="connsiteY6" fmla="*/ 2690003 h 2920041"/>
                <a:gd name="connsiteX0" fmla="*/ 11502 w 8120332"/>
                <a:gd name="connsiteY0" fmla="*/ 2690003 h 2920041"/>
                <a:gd name="connsiteX1" fmla="*/ 1547004 w 8120332"/>
                <a:gd name="connsiteY1" fmla="*/ 2198298 h 2920041"/>
                <a:gd name="connsiteX2" fmla="*/ 4367842 w 8120332"/>
                <a:gd name="connsiteY2" fmla="*/ 2060275 h 2920041"/>
                <a:gd name="connsiteX3" fmla="*/ 8120332 w 8120332"/>
                <a:gd name="connsiteY3" fmla="*/ 1171754 h 2920041"/>
                <a:gd name="connsiteX4" fmla="*/ 4548996 w 8120332"/>
                <a:gd name="connsiteY4" fmla="*/ 58947 h 2920041"/>
                <a:gd name="connsiteX5" fmla="*/ 1616015 w 8120332"/>
                <a:gd name="connsiteY5" fmla="*/ 818071 h 2920041"/>
                <a:gd name="connsiteX6" fmla="*/ 11502 w 8120332"/>
                <a:gd name="connsiteY6" fmla="*/ 2690003 h 2920041"/>
                <a:gd name="connsiteX0" fmla="*/ 0 w 8108830"/>
                <a:gd name="connsiteY0" fmla="*/ 2690003 h 2690003"/>
                <a:gd name="connsiteX1" fmla="*/ 1535502 w 8108830"/>
                <a:gd name="connsiteY1" fmla="*/ 2198298 h 2690003"/>
                <a:gd name="connsiteX2" fmla="*/ 4356340 w 8108830"/>
                <a:gd name="connsiteY2" fmla="*/ 2060275 h 2690003"/>
                <a:gd name="connsiteX3" fmla="*/ 8108830 w 8108830"/>
                <a:gd name="connsiteY3" fmla="*/ 1171754 h 2690003"/>
                <a:gd name="connsiteX4" fmla="*/ 4537494 w 8108830"/>
                <a:gd name="connsiteY4" fmla="*/ 58947 h 2690003"/>
                <a:gd name="connsiteX5" fmla="*/ 1604513 w 8108830"/>
                <a:gd name="connsiteY5" fmla="*/ 818071 h 2690003"/>
                <a:gd name="connsiteX6" fmla="*/ 0 w 8108830"/>
                <a:gd name="connsiteY6" fmla="*/ 2690003 h 2690003"/>
                <a:gd name="connsiteX0" fmla="*/ 0 w 8108830"/>
                <a:gd name="connsiteY0" fmla="*/ 2690003 h 2690003"/>
                <a:gd name="connsiteX1" fmla="*/ 1535502 w 8108830"/>
                <a:gd name="connsiteY1" fmla="*/ 2198298 h 2690003"/>
                <a:gd name="connsiteX2" fmla="*/ 4356340 w 8108830"/>
                <a:gd name="connsiteY2" fmla="*/ 2060275 h 2690003"/>
                <a:gd name="connsiteX3" fmla="*/ 8108830 w 8108830"/>
                <a:gd name="connsiteY3" fmla="*/ 1171754 h 2690003"/>
                <a:gd name="connsiteX4" fmla="*/ 4537494 w 8108830"/>
                <a:gd name="connsiteY4" fmla="*/ 58947 h 2690003"/>
                <a:gd name="connsiteX5" fmla="*/ 1604513 w 8108830"/>
                <a:gd name="connsiteY5" fmla="*/ 818071 h 2690003"/>
                <a:gd name="connsiteX6" fmla="*/ 0 w 8108830"/>
                <a:gd name="connsiteY6" fmla="*/ 2690003 h 2690003"/>
                <a:gd name="connsiteX0" fmla="*/ 0 w 8108830"/>
                <a:gd name="connsiteY0" fmla="*/ 2697412 h 2697412"/>
                <a:gd name="connsiteX1" fmla="*/ 1535502 w 8108830"/>
                <a:gd name="connsiteY1" fmla="*/ 2205707 h 2697412"/>
                <a:gd name="connsiteX2" fmla="*/ 4356340 w 8108830"/>
                <a:gd name="connsiteY2" fmla="*/ 2067684 h 2697412"/>
                <a:gd name="connsiteX3" fmla="*/ 8108830 w 8108830"/>
                <a:gd name="connsiteY3" fmla="*/ 1179163 h 2697412"/>
                <a:gd name="connsiteX4" fmla="*/ 4537494 w 8108830"/>
                <a:gd name="connsiteY4" fmla="*/ 66356 h 2697412"/>
                <a:gd name="connsiteX5" fmla="*/ 1680713 w 8108830"/>
                <a:gd name="connsiteY5" fmla="*/ 781030 h 2697412"/>
                <a:gd name="connsiteX6" fmla="*/ 0 w 8108830"/>
                <a:gd name="connsiteY6" fmla="*/ 2697412 h 2697412"/>
                <a:gd name="connsiteX0" fmla="*/ 0 w 8108830"/>
                <a:gd name="connsiteY0" fmla="*/ 2697412 h 2697412"/>
                <a:gd name="connsiteX1" fmla="*/ 1535502 w 8108830"/>
                <a:gd name="connsiteY1" fmla="*/ 2205707 h 2697412"/>
                <a:gd name="connsiteX2" fmla="*/ 4356340 w 8108830"/>
                <a:gd name="connsiteY2" fmla="*/ 2067684 h 2697412"/>
                <a:gd name="connsiteX3" fmla="*/ 8108830 w 8108830"/>
                <a:gd name="connsiteY3" fmla="*/ 1179163 h 2697412"/>
                <a:gd name="connsiteX4" fmla="*/ 4537494 w 8108830"/>
                <a:gd name="connsiteY4" fmla="*/ 66356 h 2697412"/>
                <a:gd name="connsiteX5" fmla="*/ 1680713 w 8108830"/>
                <a:gd name="connsiteY5" fmla="*/ 781030 h 2697412"/>
                <a:gd name="connsiteX6" fmla="*/ 0 w 8108830"/>
                <a:gd name="connsiteY6" fmla="*/ 2697412 h 2697412"/>
                <a:gd name="connsiteX0" fmla="*/ 0 w 8108830"/>
                <a:gd name="connsiteY0" fmla="*/ 2697412 h 2697412"/>
                <a:gd name="connsiteX1" fmla="*/ 1535502 w 8108830"/>
                <a:gd name="connsiteY1" fmla="*/ 2205707 h 2697412"/>
                <a:gd name="connsiteX2" fmla="*/ 4356340 w 8108830"/>
                <a:gd name="connsiteY2" fmla="*/ 2067684 h 2697412"/>
                <a:gd name="connsiteX3" fmla="*/ 8108830 w 8108830"/>
                <a:gd name="connsiteY3" fmla="*/ 1179163 h 2697412"/>
                <a:gd name="connsiteX4" fmla="*/ 4537494 w 8108830"/>
                <a:gd name="connsiteY4" fmla="*/ 66356 h 2697412"/>
                <a:gd name="connsiteX5" fmla="*/ 1680713 w 8108830"/>
                <a:gd name="connsiteY5" fmla="*/ 781030 h 2697412"/>
                <a:gd name="connsiteX6" fmla="*/ 0 w 8108830"/>
                <a:gd name="connsiteY6" fmla="*/ 2697412 h 2697412"/>
                <a:gd name="connsiteX0" fmla="*/ 0 w 8108830"/>
                <a:gd name="connsiteY0" fmla="*/ 2697412 h 2697412"/>
                <a:gd name="connsiteX1" fmla="*/ 1535502 w 8108830"/>
                <a:gd name="connsiteY1" fmla="*/ 2205707 h 2697412"/>
                <a:gd name="connsiteX2" fmla="*/ 4356340 w 8108830"/>
                <a:gd name="connsiteY2" fmla="*/ 2067684 h 2697412"/>
                <a:gd name="connsiteX3" fmla="*/ 8108830 w 8108830"/>
                <a:gd name="connsiteY3" fmla="*/ 1179163 h 2697412"/>
                <a:gd name="connsiteX4" fmla="*/ 4537494 w 8108830"/>
                <a:gd name="connsiteY4" fmla="*/ 66356 h 2697412"/>
                <a:gd name="connsiteX5" fmla="*/ 1680713 w 8108830"/>
                <a:gd name="connsiteY5" fmla="*/ 781030 h 2697412"/>
                <a:gd name="connsiteX6" fmla="*/ 0 w 8108830"/>
                <a:gd name="connsiteY6" fmla="*/ 2697412 h 2697412"/>
                <a:gd name="connsiteX0" fmla="*/ 0 w 8108830"/>
                <a:gd name="connsiteY0" fmla="*/ 2697412 h 2697412"/>
                <a:gd name="connsiteX1" fmla="*/ 1535502 w 8108830"/>
                <a:gd name="connsiteY1" fmla="*/ 2205707 h 2697412"/>
                <a:gd name="connsiteX2" fmla="*/ 4356340 w 8108830"/>
                <a:gd name="connsiteY2" fmla="*/ 2067684 h 2697412"/>
                <a:gd name="connsiteX3" fmla="*/ 8108830 w 8108830"/>
                <a:gd name="connsiteY3" fmla="*/ 1179163 h 2697412"/>
                <a:gd name="connsiteX4" fmla="*/ 4537494 w 8108830"/>
                <a:gd name="connsiteY4" fmla="*/ 66356 h 2697412"/>
                <a:gd name="connsiteX5" fmla="*/ 1680713 w 8108830"/>
                <a:gd name="connsiteY5" fmla="*/ 781030 h 2697412"/>
                <a:gd name="connsiteX6" fmla="*/ 0 w 8108830"/>
                <a:gd name="connsiteY6" fmla="*/ 2697412 h 2697412"/>
                <a:gd name="connsiteX0" fmla="*/ 0 w 8108830"/>
                <a:gd name="connsiteY0" fmla="*/ 2697412 h 2697412"/>
                <a:gd name="connsiteX1" fmla="*/ 1535502 w 8108830"/>
                <a:gd name="connsiteY1" fmla="*/ 2205707 h 2697412"/>
                <a:gd name="connsiteX2" fmla="*/ 4356340 w 8108830"/>
                <a:gd name="connsiteY2" fmla="*/ 2067684 h 2697412"/>
                <a:gd name="connsiteX3" fmla="*/ 8108830 w 8108830"/>
                <a:gd name="connsiteY3" fmla="*/ 1179163 h 2697412"/>
                <a:gd name="connsiteX4" fmla="*/ 4537494 w 8108830"/>
                <a:gd name="connsiteY4" fmla="*/ 66356 h 2697412"/>
                <a:gd name="connsiteX5" fmla="*/ 1680713 w 8108830"/>
                <a:gd name="connsiteY5" fmla="*/ 781030 h 2697412"/>
                <a:gd name="connsiteX6" fmla="*/ 0 w 8108830"/>
                <a:gd name="connsiteY6" fmla="*/ 2697412 h 2697412"/>
                <a:gd name="connsiteX0" fmla="*/ 0 w 8108830"/>
                <a:gd name="connsiteY0" fmla="*/ 2697412 h 2697412"/>
                <a:gd name="connsiteX1" fmla="*/ 1535502 w 8108830"/>
                <a:gd name="connsiteY1" fmla="*/ 2205707 h 2697412"/>
                <a:gd name="connsiteX2" fmla="*/ 4356340 w 8108830"/>
                <a:gd name="connsiteY2" fmla="*/ 2067684 h 2697412"/>
                <a:gd name="connsiteX3" fmla="*/ 8108830 w 8108830"/>
                <a:gd name="connsiteY3" fmla="*/ 1179163 h 2697412"/>
                <a:gd name="connsiteX4" fmla="*/ 4537494 w 8108830"/>
                <a:gd name="connsiteY4" fmla="*/ 66356 h 2697412"/>
                <a:gd name="connsiteX5" fmla="*/ 1680713 w 8108830"/>
                <a:gd name="connsiteY5" fmla="*/ 781030 h 2697412"/>
                <a:gd name="connsiteX6" fmla="*/ 0 w 8108830"/>
                <a:gd name="connsiteY6" fmla="*/ 2697412 h 2697412"/>
                <a:gd name="connsiteX0" fmla="*/ 0 w 8108830"/>
                <a:gd name="connsiteY0" fmla="*/ 2773612 h 2773612"/>
                <a:gd name="connsiteX1" fmla="*/ 1535502 w 8108830"/>
                <a:gd name="connsiteY1" fmla="*/ 2281907 h 2773612"/>
                <a:gd name="connsiteX2" fmla="*/ 4356340 w 8108830"/>
                <a:gd name="connsiteY2" fmla="*/ 2143884 h 2773612"/>
                <a:gd name="connsiteX3" fmla="*/ 8108830 w 8108830"/>
                <a:gd name="connsiteY3" fmla="*/ 1255363 h 2773612"/>
                <a:gd name="connsiteX4" fmla="*/ 4537494 w 8108830"/>
                <a:gd name="connsiteY4" fmla="*/ 142556 h 2773612"/>
                <a:gd name="connsiteX5" fmla="*/ 1680713 w 8108830"/>
                <a:gd name="connsiteY5" fmla="*/ 857230 h 2773612"/>
                <a:gd name="connsiteX6" fmla="*/ 0 w 8108830"/>
                <a:gd name="connsiteY6" fmla="*/ 2773612 h 2773612"/>
                <a:gd name="connsiteX0" fmla="*/ 0 w 8108830"/>
                <a:gd name="connsiteY0" fmla="*/ 2773612 h 2773612"/>
                <a:gd name="connsiteX1" fmla="*/ 1535502 w 8108830"/>
                <a:gd name="connsiteY1" fmla="*/ 2281907 h 2773612"/>
                <a:gd name="connsiteX2" fmla="*/ 4356340 w 8108830"/>
                <a:gd name="connsiteY2" fmla="*/ 2143884 h 2773612"/>
                <a:gd name="connsiteX3" fmla="*/ 8108830 w 8108830"/>
                <a:gd name="connsiteY3" fmla="*/ 1255363 h 2773612"/>
                <a:gd name="connsiteX4" fmla="*/ 4537494 w 8108830"/>
                <a:gd name="connsiteY4" fmla="*/ 142556 h 2773612"/>
                <a:gd name="connsiteX5" fmla="*/ 1680713 w 8108830"/>
                <a:gd name="connsiteY5" fmla="*/ 857230 h 2773612"/>
                <a:gd name="connsiteX6" fmla="*/ 0 w 8108830"/>
                <a:gd name="connsiteY6" fmla="*/ 2773612 h 2773612"/>
                <a:gd name="connsiteX0" fmla="*/ 0 w 8108830"/>
                <a:gd name="connsiteY0" fmla="*/ 2773612 h 2773612"/>
                <a:gd name="connsiteX1" fmla="*/ 1535502 w 8108830"/>
                <a:gd name="connsiteY1" fmla="*/ 2281907 h 2773612"/>
                <a:gd name="connsiteX2" fmla="*/ 5245340 w 8108830"/>
                <a:gd name="connsiteY2" fmla="*/ 1997834 h 2773612"/>
                <a:gd name="connsiteX3" fmla="*/ 8108830 w 8108830"/>
                <a:gd name="connsiteY3" fmla="*/ 1255363 h 2773612"/>
                <a:gd name="connsiteX4" fmla="*/ 4537494 w 8108830"/>
                <a:gd name="connsiteY4" fmla="*/ 142556 h 2773612"/>
                <a:gd name="connsiteX5" fmla="*/ 1680713 w 8108830"/>
                <a:gd name="connsiteY5" fmla="*/ 857230 h 2773612"/>
                <a:gd name="connsiteX6" fmla="*/ 0 w 8108830"/>
                <a:gd name="connsiteY6" fmla="*/ 2773612 h 2773612"/>
                <a:gd name="connsiteX0" fmla="*/ 0 w 8108830"/>
                <a:gd name="connsiteY0" fmla="*/ 2773612 h 2773612"/>
                <a:gd name="connsiteX1" fmla="*/ 1535502 w 8108830"/>
                <a:gd name="connsiteY1" fmla="*/ 2281907 h 2773612"/>
                <a:gd name="connsiteX2" fmla="*/ 5245340 w 8108830"/>
                <a:gd name="connsiteY2" fmla="*/ 1997834 h 2773612"/>
                <a:gd name="connsiteX3" fmla="*/ 8108830 w 8108830"/>
                <a:gd name="connsiteY3" fmla="*/ 1255363 h 2773612"/>
                <a:gd name="connsiteX4" fmla="*/ 4537494 w 8108830"/>
                <a:gd name="connsiteY4" fmla="*/ 142556 h 2773612"/>
                <a:gd name="connsiteX5" fmla="*/ 1680713 w 8108830"/>
                <a:gd name="connsiteY5" fmla="*/ 857230 h 2773612"/>
                <a:gd name="connsiteX6" fmla="*/ 0 w 8108830"/>
                <a:gd name="connsiteY6" fmla="*/ 2773612 h 2773612"/>
                <a:gd name="connsiteX0" fmla="*/ 0 w 8108830"/>
                <a:gd name="connsiteY0" fmla="*/ 2773612 h 2773612"/>
                <a:gd name="connsiteX1" fmla="*/ 1535502 w 8108830"/>
                <a:gd name="connsiteY1" fmla="*/ 2281907 h 2773612"/>
                <a:gd name="connsiteX2" fmla="*/ 5245340 w 8108830"/>
                <a:gd name="connsiteY2" fmla="*/ 1997834 h 2773612"/>
                <a:gd name="connsiteX3" fmla="*/ 8108830 w 8108830"/>
                <a:gd name="connsiteY3" fmla="*/ 1255363 h 2773612"/>
                <a:gd name="connsiteX4" fmla="*/ 4537494 w 8108830"/>
                <a:gd name="connsiteY4" fmla="*/ 142556 h 2773612"/>
                <a:gd name="connsiteX5" fmla="*/ 1680713 w 8108830"/>
                <a:gd name="connsiteY5" fmla="*/ 857230 h 2773612"/>
                <a:gd name="connsiteX6" fmla="*/ 0 w 8108830"/>
                <a:gd name="connsiteY6" fmla="*/ 2773612 h 2773612"/>
                <a:gd name="connsiteX0" fmla="*/ 0 w 8108830"/>
                <a:gd name="connsiteY0" fmla="*/ 2773612 h 2773612"/>
                <a:gd name="connsiteX1" fmla="*/ 1535502 w 8108830"/>
                <a:gd name="connsiteY1" fmla="*/ 2281907 h 2773612"/>
                <a:gd name="connsiteX2" fmla="*/ 4077299 w 8108830"/>
                <a:gd name="connsiteY2" fmla="*/ 2157782 h 2773612"/>
                <a:gd name="connsiteX3" fmla="*/ 5245340 w 8108830"/>
                <a:gd name="connsiteY3" fmla="*/ 1997834 h 2773612"/>
                <a:gd name="connsiteX4" fmla="*/ 8108830 w 8108830"/>
                <a:gd name="connsiteY4" fmla="*/ 1255363 h 2773612"/>
                <a:gd name="connsiteX5" fmla="*/ 4537494 w 8108830"/>
                <a:gd name="connsiteY5" fmla="*/ 142556 h 2773612"/>
                <a:gd name="connsiteX6" fmla="*/ 1680713 w 8108830"/>
                <a:gd name="connsiteY6" fmla="*/ 857230 h 2773612"/>
                <a:gd name="connsiteX7" fmla="*/ 0 w 8108830"/>
                <a:gd name="connsiteY7" fmla="*/ 2773612 h 2773612"/>
                <a:gd name="connsiteX0" fmla="*/ 0 w 8108830"/>
                <a:gd name="connsiteY0" fmla="*/ 2773612 h 2773612"/>
                <a:gd name="connsiteX1" fmla="*/ 1535502 w 8108830"/>
                <a:gd name="connsiteY1" fmla="*/ 2281907 h 2773612"/>
                <a:gd name="connsiteX2" fmla="*/ 4077299 w 8108830"/>
                <a:gd name="connsiteY2" fmla="*/ 2157782 h 2773612"/>
                <a:gd name="connsiteX3" fmla="*/ 5245340 w 8108830"/>
                <a:gd name="connsiteY3" fmla="*/ 1997834 h 2773612"/>
                <a:gd name="connsiteX4" fmla="*/ 8108830 w 8108830"/>
                <a:gd name="connsiteY4" fmla="*/ 1255363 h 2773612"/>
                <a:gd name="connsiteX5" fmla="*/ 4537494 w 8108830"/>
                <a:gd name="connsiteY5" fmla="*/ 142556 h 2773612"/>
                <a:gd name="connsiteX6" fmla="*/ 1680713 w 8108830"/>
                <a:gd name="connsiteY6" fmla="*/ 857230 h 2773612"/>
                <a:gd name="connsiteX7" fmla="*/ 0 w 8108830"/>
                <a:gd name="connsiteY7" fmla="*/ 2773612 h 2773612"/>
                <a:gd name="connsiteX0" fmla="*/ 0 w 8108830"/>
                <a:gd name="connsiteY0" fmla="*/ 2773612 h 2773612"/>
                <a:gd name="connsiteX1" fmla="*/ 1535502 w 8108830"/>
                <a:gd name="connsiteY1" fmla="*/ 2281907 h 2773612"/>
                <a:gd name="connsiteX2" fmla="*/ 4077299 w 8108830"/>
                <a:gd name="connsiteY2" fmla="*/ 2157782 h 2773612"/>
                <a:gd name="connsiteX3" fmla="*/ 5245340 w 8108830"/>
                <a:gd name="connsiteY3" fmla="*/ 1997834 h 2773612"/>
                <a:gd name="connsiteX4" fmla="*/ 8108830 w 8108830"/>
                <a:gd name="connsiteY4" fmla="*/ 1255363 h 2773612"/>
                <a:gd name="connsiteX5" fmla="*/ 4537494 w 8108830"/>
                <a:gd name="connsiteY5" fmla="*/ 142556 h 2773612"/>
                <a:gd name="connsiteX6" fmla="*/ 1680713 w 8108830"/>
                <a:gd name="connsiteY6" fmla="*/ 857230 h 2773612"/>
                <a:gd name="connsiteX7" fmla="*/ 0 w 8108830"/>
                <a:gd name="connsiteY7" fmla="*/ 2773612 h 2773612"/>
                <a:gd name="connsiteX0" fmla="*/ 0 w 8108830"/>
                <a:gd name="connsiteY0" fmla="*/ 2773612 h 2773612"/>
                <a:gd name="connsiteX1" fmla="*/ 1535502 w 8108830"/>
                <a:gd name="connsiteY1" fmla="*/ 2281907 h 2773612"/>
                <a:gd name="connsiteX2" fmla="*/ 4077299 w 8108830"/>
                <a:gd name="connsiteY2" fmla="*/ 2157782 h 2773612"/>
                <a:gd name="connsiteX3" fmla="*/ 5245340 w 8108830"/>
                <a:gd name="connsiteY3" fmla="*/ 1997834 h 2773612"/>
                <a:gd name="connsiteX4" fmla="*/ 8108830 w 8108830"/>
                <a:gd name="connsiteY4" fmla="*/ 1255363 h 2773612"/>
                <a:gd name="connsiteX5" fmla="*/ 4537494 w 8108830"/>
                <a:gd name="connsiteY5" fmla="*/ 142556 h 2773612"/>
                <a:gd name="connsiteX6" fmla="*/ 1680713 w 8108830"/>
                <a:gd name="connsiteY6" fmla="*/ 857230 h 2773612"/>
                <a:gd name="connsiteX7" fmla="*/ 0 w 8108830"/>
                <a:gd name="connsiteY7" fmla="*/ 2773612 h 2773612"/>
                <a:gd name="connsiteX0" fmla="*/ 0 w 8108830"/>
                <a:gd name="connsiteY0" fmla="*/ 2773612 h 2773612"/>
                <a:gd name="connsiteX1" fmla="*/ 1535502 w 8108830"/>
                <a:gd name="connsiteY1" fmla="*/ 2281907 h 2773612"/>
                <a:gd name="connsiteX2" fmla="*/ 4077299 w 8108830"/>
                <a:gd name="connsiteY2" fmla="*/ 2157782 h 2773612"/>
                <a:gd name="connsiteX3" fmla="*/ 5245340 w 8108830"/>
                <a:gd name="connsiteY3" fmla="*/ 1997834 h 2773612"/>
                <a:gd name="connsiteX4" fmla="*/ 8108830 w 8108830"/>
                <a:gd name="connsiteY4" fmla="*/ 1255363 h 2773612"/>
                <a:gd name="connsiteX5" fmla="*/ 4537494 w 8108830"/>
                <a:gd name="connsiteY5" fmla="*/ 142556 h 2773612"/>
                <a:gd name="connsiteX6" fmla="*/ 1680713 w 8108830"/>
                <a:gd name="connsiteY6" fmla="*/ 857230 h 2773612"/>
                <a:gd name="connsiteX7" fmla="*/ 0 w 8108830"/>
                <a:gd name="connsiteY7" fmla="*/ 2773612 h 2773612"/>
                <a:gd name="connsiteX0" fmla="*/ 0 w 8108830"/>
                <a:gd name="connsiteY0" fmla="*/ 2773612 h 2773612"/>
                <a:gd name="connsiteX1" fmla="*/ 1535502 w 8108830"/>
                <a:gd name="connsiteY1" fmla="*/ 2281907 h 2773612"/>
                <a:gd name="connsiteX2" fmla="*/ 4077299 w 8108830"/>
                <a:gd name="connsiteY2" fmla="*/ 2157782 h 2773612"/>
                <a:gd name="connsiteX3" fmla="*/ 5245340 w 8108830"/>
                <a:gd name="connsiteY3" fmla="*/ 1997834 h 2773612"/>
                <a:gd name="connsiteX4" fmla="*/ 8108830 w 8108830"/>
                <a:gd name="connsiteY4" fmla="*/ 1255363 h 2773612"/>
                <a:gd name="connsiteX5" fmla="*/ 4537494 w 8108830"/>
                <a:gd name="connsiteY5" fmla="*/ 142556 h 2773612"/>
                <a:gd name="connsiteX6" fmla="*/ 1680713 w 8108830"/>
                <a:gd name="connsiteY6" fmla="*/ 857230 h 2773612"/>
                <a:gd name="connsiteX7" fmla="*/ 0 w 8108830"/>
                <a:gd name="connsiteY7" fmla="*/ 2773612 h 2773612"/>
                <a:gd name="connsiteX0" fmla="*/ 0 w 8108830"/>
                <a:gd name="connsiteY0" fmla="*/ 2773612 h 2773612"/>
                <a:gd name="connsiteX1" fmla="*/ 1535502 w 8108830"/>
                <a:gd name="connsiteY1" fmla="*/ 2281907 h 2773612"/>
                <a:gd name="connsiteX2" fmla="*/ 4077299 w 8108830"/>
                <a:gd name="connsiteY2" fmla="*/ 2157782 h 2773612"/>
                <a:gd name="connsiteX3" fmla="*/ 5245340 w 8108830"/>
                <a:gd name="connsiteY3" fmla="*/ 1997834 h 2773612"/>
                <a:gd name="connsiteX4" fmla="*/ 8108830 w 8108830"/>
                <a:gd name="connsiteY4" fmla="*/ 1255363 h 2773612"/>
                <a:gd name="connsiteX5" fmla="*/ 4537494 w 8108830"/>
                <a:gd name="connsiteY5" fmla="*/ 142556 h 2773612"/>
                <a:gd name="connsiteX6" fmla="*/ 1680713 w 8108830"/>
                <a:gd name="connsiteY6" fmla="*/ 857230 h 2773612"/>
                <a:gd name="connsiteX7" fmla="*/ 0 w 8108830"/>
                <a:gd name="connsiteY7" fmla="*/ 2773612 h 2773612"/>
                <a:gd name="connsiteX0" fmla="*/ 0 w 8108830"/>
                <a:gd name="connsiteY0" fmla="*/ 2773612 h 2773612"/>
                <a:gd name="connsiteX1" fmla="*/ 1535502 w 8108830"/>
                <a:gd name="connsiteY1" fmla="*/ 2281907 h 2773612"/>
                <a:gd name="connsiteX2" fmla="*/ 4077299 w 8108830"/>
                <a:gd name="connsiteY2" fmla="*/ 2157782 h 2773612"/>
                <a:gd name="connsiteX3" fmla="*/ 5245340 w 8108830"/>
                <a:gd name="connsiteY3" fmla="*/ 1997834 h 2773612"/>
                <a:gd name="connsiteX4" fmla="*/ 8108830 w 8108830"/>
                <a:gd name="connsiteY4" fmla="*/ 1255363 h 2773612"/>
                <a:gd name="connsiteX5" fmla="*/ 4537494 w 8108830"/>
                <a:gd name="connsiteY5" fmla="*/ 142556 h 2773612"/>
                <a:gd name="connsiteX6" fmla="*/ 1680713 w 8108830"/>
                <a:gd name="connsiteY6" fmla="*/ 857230 h 2773612"/>
                <a:gd name="connsiteX7" fmla="*/ 0 w 8108830"/>
                <a:gd name="connsiteY7" fmla="*/ 2773612 h 2773612"/>
                <a:gd name="connsiteX0" fmla="*/ 0 w 8108830"/>
                <a:gd name="connsiteY0" fmla="*/ 2773612 h 2773612"/>
                <a:gd name="connsiteX1" fmla="*/ 1535502 w 8108830"/>
                <a:gd name="connsiteY1" fmla="*/ 2281907 h 2773612"/>
                <a:gd name="connsiteX2" fmla="*/ 4077299 w 8108830"/>
                <a:gd name="connsiteY2" fmla="*/ 2157782 h 2773612"/>
                <a:gd name="connsiteX3" fmla="*/ 5245340 w 8108830"/>
                <a:gd name="connsiteY3" fmla="*/ 1997834 h 2773612"/>
                <a:gd name="connsiteX4" fmla="*/ 8108830 w 8108830"/>
                <a:gd name="connsiteY4" fmla="*/ 1255363 h 2773612"/>
                <a:gd name="connsiteX5" fmla="*/ 4537494 w 8108830"/>
                <a:gd name="connsiteY5" fmla="*/ 142556 h 2773612"/>
                <a:gd name="connsiteX6" fmla="*/ 1680713 w 8108830"/>
                <a:gd name="connsiteY6" fmla="*/ 857230 h 2773612"/>
                <a:gd name="connsiteX7" fmla="*/ 0 w 8108830"/>
                <a:gd name="connsiteY7" fmla="*/ 2773612 h 2773612"/>
                <a:gd name="connsiteX0" fmla="*/ 0 w 8108830"/>
                <a:gd name="connsiteY0" fmla="*/ 2773612 h 2773612"/>
                <a:gd name="connsiteX1" fmla="*/ 1535502 w 8108830"/>
                <a:gd name="connsiteY1" fmla="*/ 2281907 h 2773612"/>
                <a:gd name="connsiteX2" fmla="*/ 4077299 w 8108830"/>
                <a:gd name="connsiteY2" fmla="*/ 2157782 h 2773612"/>
                <a:gd name="connsiteX3" fmla="*/ 5245340 w 8108830"/>
                <a:gd name="connsiteY3" fmla="*/ 1997834 h 2773612"/>
                <a:gd name="connsiteX4" fmla="*/ 8108830 w 8108830"/>
                <a:gd name="connsiteY4" fmla="*/ 1255363 h 2773612"/>
                <a:gd name="connsiteX5" fmla="*/ 4537494 w 8108830"/>
                <a:gd name="connsiteY5" fmla="*/ 142556 h 2773612"/>
                <a:gd name="connsiteX6" fmla="*/ 1680713 w 8108830"/>
                <a:gd name="connsiteY6" fmla="*/ 857230 h 2773612"/>
                <a:gd name="connsiteX7" fmla="*/ 0 w 8108830"/>
                <a:gd name="connsiteY7" fmla="*/ 2773612 h 2773612"/>
                <a:gd name="connsiteX0" fmla="*/ 0 w 8058030"/>
                <a:gd name="connsiteY0" fmla="*/ 2675186 h 2675186"/>
                <a:gd name="connsiteX1" fmla="*/ 1535502 w 8058030"/>
                <a:gd name="connsiteY1" fmla="*/ 2183481 h 2675186"/>
                <a:gd name="connsiteX2" fmla="*/ 4077299 w 8058030"/>
                <a:gd name="connsiteY2" fmla="*/ 2059356 h 2675186"/>
                <a:gd name="connsiteX3" fmla="*/ 5245340 w 8058030"/>
                <a:gd name="connsiteY3" fmla="*/ 1899408 h 2675186"/>
                <a:gd name="connsiteX4" fmla="*/ 8058030 w 8058030"/>
                <a:gd name="connsiteY4" fmla="*/ 1023587 h 2675186"/>
                <a:gd name="connsiteX5" fmla="*/ 4537494 w 8058030"/>
                <a:gd name="connsiteY5" fmla="*/ 44130 h 2675186"/>
                <a:gd name="connsiteX6" fmla="*/ 1680713 w 8058030"/>
                <a:gd name="connsiteY6" fmla="*/ 758804 h 2675186"/>
                <a:gd name="connsiteX7" fmla="*/ 0 w 8058030"/>
                <a:gd name="connsiteY7" fmla="*/ 2675186 h 26751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058030" h="2675186">
                  <a:moveTo>
                    <a:pt x="0" y="2675186"/>
                  </a:moveTo>
                  <a:cubicBezTo>
                    <a:pt x="528248" y="2498824"/>
                    <a:pt x="661279" y="2312777"/>
                    <a:pt x="1535502" y="2183481"/>
                  </a:cubicBezTo>
                  <a:cubicBezTo>
                    <a:pt x="2181185" y="2075551"/>
                    <a:pt x="3770143" y="2062251"/>
                    <a:pt x="4077299" y="2059356"/>
                  </a:cubicBezTo>
                  <a:cubicBezTo>
                    <a:pt x="4384455" y="2056461"/>
                    <a:pt x="4581885" y="2072036"/>
                    <a:pt x="5245340" y="1899408"/>
                  </a:cubicBezTo>
                  <a:cubicBezTo>
                    <a:pt x="5908795" y="1726780"/>
                    <a:pt x="7553386" y="1365769"/>
                    <a:pt x="8058030" y="1023587"/>
                  </a:cubicBezTo>
                  <a:cubicBezTo>
                    <a:pt x="7432615" y="733164"/>
                    <a:pt x="5600380" y="88261"/>
                    <a:pt x="4537494" y="44130"/>
                  </a:cubicBezTo>
                  <a:cubicBezTo>
                    <a:pt x="3474608" y="0"/>
                    <a:pt x="2381250" y="177120"/>
                    <a:pt x="1680713" y="758804"/>
                  </a:cubicBezTo>
                  <a:cubicBezTo>
                    <a:pt x="961126" y="1257938"/>
                    <a:pt x="405202" y="2026048"/>
                    <a:pt x="0" y="2675186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4">
                    <a:lumMod val="75000"/>
                    <a:alpha val="78000"/>
                  </a:schemeClr>
                </a:gs>
                <a:gs pos="100000">
                  <a:schemeClr val="bg2">
                    <a:lumMod val="90000"/>
                    <a:alpha val="65000"/>
                  </a:schemeClr>
                </a:gs>
              </a:gsLst>
              <a:lin ang="0" scaled="1"/>
              <a:tileRect/>
            </a:gradFill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Freeform 77"/>
            <p:cNvSpPr/>
            <p:nvPr/>
          </p:nvSpPr>
          <p:spPr>
            <a:xfrm rot="1194817">
              <a:off x="3189654" y="1797087"/>
              <a:ext cx="802257" cy="715991"/>
            </a:xfrm>
            <a:custGeom>
              <a:avLst/>
              <a:gdLst>
                <a:gd name="connsiteX0" fmla="*/ 0 w 981974"/>
                <a:gd name="connsiteY0" fmla="*/ 816634 h 816634"/>
                <a:gd name="connsiteX1" fmla="*/ 345056 w 981974"/>
                <a:gd name="connsiteY1" fmla="*/ 48883 h 816634"/>
                <a:gd name="connsiteX2" fmla="*/ 914400 w 981974"/>
                <a:gd name="connsiteY2" fmla="*/ 523336 h 816634"/>
                <a:gd name="connsiteX3" fmla="*/ 750498 w 981974"/>
                <a:gd name="connsiteY3" fmla="*/ 635480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112144 w 1026544"/>
                <a:gd name="connsiteY0" fmla="*/ 767751 h 767751"/>
                <a:gd name="connsiteX1" fmla="*/ 0 w 1026544"/>
                <a:gd name="connsiteY1" fmla="*/ 483080 h 767751"/>
                <a:gd name="connsiteX2" fmla="*/ 457200 w 1026544"/>
                <a:gd name="connsiteY2" fmla="*/ 0 h 767751"/>
                <a:gd name="connsiteX3" fmla="*/ 1026544 w 1026544"/>
                <a:gd name="connsiteY3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2257" h="715992">
                  <a:moveTo>
                    <a:pt x="0" y="715992"/>
                  </a:moveTo>
                  <a:cubicBezTo>
                    <a:pt x="198409" y="468701"/>
                    <a:pt x="207034" y="350807"/>
                    <a:pt x="232913" y="0"/>
                  </a:cubicBezTo>
                  <a:cubicBezTo>
                    <a:pt x="454325" y="373812"/>
                    <a:pt x="596660" y="333556"/>
                    <a:pt x="802257" y="474453"/>
                  </a:cubicBezTo>
                </a:path>
              </a:pathLst>
            </a:custGeom>
            <a:gradFill flip="none" rotWithShape="1">
              <a:gsLst>
                <a:gs pos="0">
                  <a:schemeClr val="bg2">
                    <a:lumMod val="50000"/>
                  </a:schemeClr>
                </a:gs>
                <a:gs pos="100000">
                  <a:schemeClr val="bg2">
                    <a:lumMod val="90000"/>
                  </a:schemeClr>
                </a:gs>
              </a:gsLst>
              <a:lin ang="16200000" scaled="1"/>
              <a:tileRect/>
            </a:gradFill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Freeform 78"/>
            <p:cNvSpPr/>
            <p:nvPr/>
          </p:nvSpPr>
          <p:spPr>
            <a:xfrm rot="1869592">
              <a:off x="4117193" y="2070504"/>
              <a:ext cx="284672" cy="254062"/>
            </a:xfrm>
            <a:custGeom>
              <a:avLst/>
              <a:gdLst>
                <a:gd name="connsiteX0" fmla="*/ 0 w 981974"/>
                <a:gd name="connsiteY0" fmla="*/ 816634 h 816634"/>
                <a:gd name="connsiteX1" fmla="*/ 345056 w 981974"/>
                <a:gd name="connsiteY1" fmla="*/ 48883 h 816634"/>
                <a:gd name="connsiteX2" fmla="*/ 914400 w 981974"/>
                <a:gd name="connsiteY2" fmla="*/ 523336 h 816634"/>
                <a:gd name="connsiteX3" fmla="*/ 750498 w 981974"/>
                <a:gd name="connsiteY3" fmla="*/ 635480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112144 w 1026544"/>
                <a:gd name="connsiteY0" fmla="*/ 767751 h 767751"/>
                <a:gd name="connsiteX1" fmla="*/ 0 w 1026544"/>
                <a:gd name="connsiteY1" fmla="*/ 483080 h 767751"/>
                <a:gd name="connsiteX2" fmla="*/ 457200 w 1026544"/>
                <a:gd name="connsiteY2" fmla="*/ 0 h 767751"/>
                <a:gd name="connsiteX3" fmla="*/ 1026544 w 1026544"/>
                <a:gd name="connsiteY3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2257" h="715992">
                  <a:moveTo>
                    <a:pt x="0" y="715992"/>
                  </a:moveTo>
                  <a:cubicBezTo>
                    <a:pt x="198409" y="468701"/>
                    <a:pt x="207034" y="350807"/>
                    <a:pt x="232913" y="0"/>
                  </a:cubicBezTo>
                  <a:cubicBezTo>
                    <a:pt x="454325" y="373812"/>
                    <a:pt x="596660" y="333556"/>
                    <a:pt x="802257" y="474453"/>
                  </a:cubicBezTo>
                </a:path>
              </a:pathLst>
            </a:custGeom>
            <a:gradFill flip="none" rotWithShape="1">
              <a:gsLst>
                <a:gs pos="0">
                  <a:schemeClr val="bg2">
                    <a:lumMod val="50000"/>
                  </a:schemeClr>
                </a:gs>
                <a:gs pos="100000">
                  <a:schemeClr val="bg2">
                    <a:lumMod val="90000"/>
                  </a:schemeClr>
                </a:gs>
              </a:gsLst>
              <a:lin ang="16200000" scaled="1"/>
              <a:tileRect/>
            </a:gradFill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Freeform 79"/>
            <p:cNvSpPr/>
            <p:nvPr/>
          </p:nvSpPr>
          <p:spPr>
            <a:xfrm rot="1255568">
              <a:off x="2630123" y="2415822"/>
              <a:ext cx="284672" cy="254062"/>
            </a:xfrm>
            <a:custGeom>
              <a:avLst/>
              <a:gdLst>
                <a:gd name="connsiteX0" fmla="*/ 0 w 981974"/>
                <a:gd name="connsiteY0" fmla="*/ 816634 h 816634"/>
                <a:gd name="connsiteX1" fmla="*/ 345056 w 981974"/>
                <a:gd name="connsiteY1" fmla="*/ 48883 h 816634"/>
                <a:gd name="connsiteX2" fmla="*/ 914400 w 981974"/>
                <a:gd name="connsiteY2" fmla="*/ 523336 h 816634"/>
                <a:gd name="connsiteX3" fmla="*/ 750498 w 981974"/>
                <a:gd name="connsiteY3" fmla="*/ 635480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112144 w 1026544"/>
                <a:gd name="connsiteY0" fmla="*/ 767751 h 767751"/>
                <a:gd name="connsiteX1" fmla="*/ 0 w 1026544"/>
                <a:gd name="connsiteY1" fmla="*/ 483080 h 767751"/>
                <a:gd name="connsiteX2" fmla="*/ 457200 w 1026544"/>
                <a:gd name="connsiteY2" fmla="*/ 0 h 767751"/>
                <a:gd name="connsiteX3" fmla="*/ 1026544 w 1026544"/>
                <a:gd name="connsiteY3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2257" h="715992">
                  <a:moveTo>
                    <a:pt x="0" y="715992"/>
                  </a:moveTo>
                  <a:cubicBezTo>
                    <a:pt x="198409" y="468701"/>
                    <a:pt x="207034" y="350807"/>
                    <a:pt x="232913" y="0"/>
                  </a:cubicBezTo>
                  <a:cubicBezTo>
                    <a:pt x="454325" y="373812"/>
                    <a:pt x="596660" y="333556"/>
                    <a:pt x="802257" y="474453"/>
                  </a:cubicBezTo>
                </a:path>
              </a:pathLst>
            </a:custGeom>
            <a:gradFill flip="none" rotWithShape="1">
              <a:gsLst>
                <a:gs pos="0">
                  <a:schemeClr val="bg2">
                    <a:lumMod val="50000"/>
                  </a:schemeClr>
                </a:gs>
                <a:gs pos="100000">
                  <a:schemeClr val="bg2">
                    <a:lumMod val="90000"/>
                  </a:schemeClr>
                </a:gs>
              </a:gsLst>
              <a:lin ang="16200000" scaled="1"/>
              <a:tileRect/>
            </a:gradFill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Freeform 80"/>
            <p:cNvSpPr/>
            <p:nvPr/>
          </p:nvSpPr>
          <p:spPr>
            <a:xfrm rot="1279426">
              <a:off x="4835446" y="2314764"/>
              <a:ext cx="241540" cy="183101"/>
            </a:xfrm>
            <a:custGeom>
              <a:avLst/>
              <a:gdLst>
                <a:gd name="connsiteX0" fmla="*/ 0 w 981974"/>
                <a:gd name="connsiteY0" fmla="*/ 816634 h 816634"/>
                <a:gd name="connsiteX1" fmla="*/ 345056 w 981974"/>
                <a:gd name="connsiteY1" fmla="*/ 48883 h 816634"/>
                <a:gd name="connsiteX2" fmla="*/ 914400 w 981974"/>
                <a:gd name="connsiteY2" fmla="*/ 523336 h 816634"/>
                <a:gd name="connsiteX3" fmla="*/ 750498 w 981974"/>
                <a:gd name="connsiteY3" fmla="*/ 635480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112144 w 1026544"/>
                <a:gd name="connsiteY0" fmla="*/ 767751 h 767751"/>
                <a:gd name="connsiteX1" fmla="*/ 0 w 1026544"/>
                <a:gd name="connsiteY1" fmla="*/ 483080 h 767751"/>
                <a:gd name="connsiteX2" fmla="*/ 457200 w 1026544"/>
                <a:gd name="connsiteY2" fmla="*/ 0 h 767751"/>
                <a:gd name="connsiteX3" fmla="*/ 1026544 w 1026544"/>
                <a:gd name="connsiteY3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2257" h="715992">
                  <a:moveTo>
                    <a:pt x="0" y="715992"/>
                  </a:moveTo>
                  <a:cubicBezTo>
                    <a:pt x="198409" y="468701"/>
                    <a:pt x="207034" y="350807"/>
                    <a:pt x="232913" y="0"/>
                  </a:cubicBezTo>
                  <a:cubicBezTo>
                    <a:pt x="454325" y="373812"/>
                    <a:pt x="596660" y="333556"/>
                    <a:pt x="802257" y="474453"/>
                  </a:cubicBezTo>
                </a:path>
              </a:pathLst>
            </a:custGeom>
            <a:gradFill flip="none" rotWithShape="1">
              <a:gsLst>
                <a:gs pos="0">
                  <a:schemeClr val="bg2">
                    <a:lumMod val="50000"/>
                  </a:schemeClr>
                </a:gs>
                <a:gs pos="100000">
                  <a:schemeClr val="bg2">
                    <a:lumMod val="90000"/>
                  </a:schemeClr>
                </a:gs>
              </a:gsLst>
              <a:lin ang="16200000" scaled="1"/>
              <a:tileRect/>
            </a:gradFill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Freeform 81"/>
            <p:cNvSpPr/>
            <p:nvPr/>
          </p:nvSpPr>
          <p:spPr>
            <a:xfrm rot="1472329">
              <a:off x="4839659" y="1809306"/>
              <a:ext cx="405441" cy="424640"/>
            </a:xfrm>
            <a:custGeom>
              <a:avLst/>
              <a:gdLst>
                <a:gd name="connsiteX0" fmla="*/ 0 w 981974"/>
                <a:gd name="connsiteY0" fmla="*/ 816634 h 816634"/>
                <a:gd name="connsiteX1" fmla="*/ 345056 w 981974"/>
                <a:gd name="connsiteY1" fmla="*/ 48883 h 816634"/>
                <a:gd name="connsiteX2" fmla="*/ 914400 w 981974"/>
                <a:gd name="connsiteY2" fmla="*/ 523336 h 816634"/>
                <a:gd name="connsiteX3" fmla="*/ 750498 w 981974"/>
                <a:gd name="connsiteY3" fmla="*/ 635480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112144 w 1026544"/>
                <a:gd name="connsiteY0" fmla="*/ 767751 h 767751"/>
                <a:gd name="connsiteX1" fmla="*/ 0 w 1026544"/>
                <a:gd name="connsiteY1" fmla="*/ 483080 h 767751"/>
                <a:gd name="connsiteX2" fmla="*/ 457200 w 1026544"/>
                <a:gd name="connsiteY2" fmla="*/ 0 h 767751"/>
                <a:gd name="connsiteX3" fmla="*/ 1026544 w 1026544"/>
                <a:gd name="connsiteY3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2257" h="715992">
                  <a:moveTo>
                    <a:pt x="0" y="715992"/>
                  </a:moveTo>
                  <a:cubicBezTo>
                    <a:pt x="198409" y="468701"/>
                    <a:pt x="207034" y="350807"/>
                    <a:pt x="232913" y="0"/>
                  </a:cubicBezTo>
                  <a:cubicBezTo>
                    <a:pt x="454325" y="373812"/>
                    <a:pt x="596660" y="333556"/>
                    <a:pt x="802257" y="474453"/>
                  </a:cubicBezTo>
                </a:path>
              </a:pathLst>
            </a:custGeom>
            <a:gradFill flip="none" rotWithShape="1">
              <a:gsLst>
                <a:gs pos="0">
                  <a:schemeClr val="bg2">
                    <a:lumMod val="50000"/>
                  </a:schemeClr>
                </a:gs>
                <a:gs pos="100000">
                  <a:schemeClr val="bg2">
                    <a:lumMod val="90000"/>
                  </a:schemeClr>
                </a:gs>
              </a:gsLst>
              <a:lin ang="16200000" scaled="1"/>
              <a:tileRect/>
            </a:gradFill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Freeform 82"/>
            <p:cNvSpPr/>
            <p:nvPr/>
          </p:nvSpPr>
          <p:spPr>
            <a:xfrm rot="1315908">
              <a:off x="5377772" y="2719890"/>
              <a:ext cx="284672" cy="254062"/>
            </a:xfrm>
            <a:custGeom>
              <a:avLst/>
              <a:gdLst>
                <a:gd name="connsiteX0" fmla="*/ 0 w 981974"/>
                <a:gd name="connsiteY0" fmla="*/ 816634 h 816634"/>
                <a:gd name="connsiteX1" fmla="*/ 345056 w 981974"/>
                <a:gd name="connsiteY1" fmla="*/ 48883 h 816634"/>
                <a:gd name="connsiteX2" fmla="*/ 914400 w 981974"/>
                <a:gd name="connsiteY2" fmla="*/ 523336 h 816634"/>
                <a:gd name="connsiteX3" fmla="*/ 750498 w 981974"/>
                <a:gd name="connsiteY3" fmla="*/ 635480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112144 w 1026544"/>
                <a:gd name="connsiteY0" fmla="*/ 767751 h 767751"/>
                <a:gd name="connsiteX1" fmla="*/ 0 w 1026544"/>
                <a:gd name="connsiteY1" fmla="*/ 483080 h 767751"/>
                <a:gd name="connsiteX2" fmla="*/ 457200 w 1026544"/>
                <a:gd name="connsiteY2" fmla="*/ 0 h 767751"/>
                <a:gd name="connsiteX3" fmla="*/ 1026544 w 1026544"/>
                <a:gd name="connsiteY3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2257" h="715992">
                  <a:moveTo>
                    <a:pt x="0" y="715992"/>
                  </a:moveTo>
                  <a:cubicBezTo>
                    <a:pt x="198409" y="468701"/>
                    <a:pt x="207034" y="350807"/>
                    <a:pt x="232913" y="0"/>
                  </a:cubicBezTo>
                  <a:cubicBezTo>
                    <a:pt x="454325" y="373812"/>
                    <a:pt x="596660" y="333556"/>
                    <a:pt x="802257" y="474453"/>
                  </a:cubicBezTo>
                </a:path>
              </a:pathLst>
            </a:custGeom>
            <a:gradFill flip="none" rotWithShape="1">
              <a:gsLst>
                <a:gs pos="0">
                  <a:schemeClr val="bg2">
                    <a:lumMod val="50000"/>
                  </a:schemeClr>
                </a:gs>
                <a:gs pos="100000">
                  <a:schemeClr val="bg2">
                    <a:lumMod val="90000"/>
                  </a:schemeClr>
                </a:gs>
              </a:gsLst>
              <a:lin ang="16200000" scaled="1"/>
              <a:tileRect/>
            </a:gradFill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Freeform 83"/>
            <p:cNvSpPr/>
            <p:nvPr/>
          </p:nvSpPr>
          <p:spPr>
            <a:xfrm rot="1293118">
              <a:off x="5802063" y="2568287"/>
              <a:ext cx="284672" cy="254062"/>
            </a:xfrm>
            <a:custGeom>
              <a:avLst/>
              <a:gdLst>
                <a:gd name="connsiteX0" fmla="*/ 0 w 981974"/>
                <a:gd name="connsiteY0" fmla="*/ 816634 h 816634"/>
                <a:gd name="connsiteX1" fmla="*/ 345056 w 981974"/>
                <a:gd name="connsiteY1" fmla="*/ 48883 h 816634"/>
                <a:gd name="connsiteX2" fmla="*/ 914400 w 981974"/>
                <a:gd name="connsiteY2" fmla="*/ 523336 h 816634"/>
                <a:gd name="connsiteX3" fmla="*/ 750498 w 981974"/>
                <a:gd name="connsiteY3" fmla="*/ 635480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112144 w 1026544"/>
                <a:gd name="connsiteY0" fmla="*/ 767751 h 767751"/>
                <a:gd name="connsiteX1" fmla="*/ 0 w 1026544"/>
                <a:gd name="connsiteY1" fmla="*/ 483080 h 767751"/>
                <a:gd name="connsiteX2" fmla="*/ 457200 w 1026544"/>
                <a:gd name="connsiteY2" fmla="*/ 0 h 767751"/>
                <a:gd name="connsiteX3" fmla="*/ 1026544 w 1026544"/>
                <a:gd name="connsiteY3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2257" h="715992">
                  <a:moveTo>
                    <a:pt x="0" y="715992"/>
                  </a:moveTo>
                  <a:cubicBezTo>
                    <a:pt x="198409" y="468701"/>
                    <a:pt x="207034" y="350807"/>
                    <a:pt x="232913" y="0"/>
                  </a:cubicBezTo>
                  <a:cubicBezTo>
                    <a:pt x="454325" y="373812"/>
                    <a:pt x="596660" y="333556"/>
                    <a:pt x="802257" y="474453"/>
                  </a:cubicBezTo>
                </a:path>
              </a:pathLst>
            </a:custGeom>
            <a:gradFill flip="none" rotWithShape="1">
              <a:gsLst>
                <a:gs pos="0">
                  <a:schemeClr val="bg2">
                    <a:lumMod val="50000"/>
                  </a:schemeClr>
                </a:gs>
                <a:gs pos="100000">
                  <a:schemeClr val="bg2">
                    <a:lumMod val="90000"/>
                  </a:schemeClr>
                </a:gs>
              </a:gsLst>
              <a:lin ang="16200000" scaled="1"/>
              <a:tileRect/>
            </a:gradFill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Freeform 84"/>
            <p:cNvSpPr/>
            <p:nvPr/>
          </p:nvSpPr>
          <p:spPr>
            <a:xfrm rot="847363">
              <a:off x="4788853" y="2655303"/>
              <a:ext cx="241540" cy="183101"/>
            </a:xfrm>
            <a:custGeom>
              <a:avLst/>
              <a:gdLst>
                <a:gd name="connsiteX0" fmla="*/ 0 w 981974"/>
                <a:gd name="connsiteY0" fmla="*/ 816634 h 816634"/>
                <a:gd name="connsiteX1" fmla="*/ 345056 w 981974"/>
                <a:gd name="connsiteY1" fmla="*/ 48883 h 816634"/>
                <a:gd name="connsiteX2" fmla="*/ 914400 w 981974"/>
                <a:gd name="connsiteY2" fmla="*/ 523336 h 816634"/>
                <a:gd name="connsiteX3" fmla="*/ 750498 w 981974"/>
                <a:gd name="connsiteY3" fmla="*/ 635480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112144 w 1026544"/>
                <a:gd name="connsiteY0" fmla="*/ 767751 h 767751"/>
                <a:gd name="connsiteX1" fmla="*/ 0 w 1026544"/>
                <a:gd name="connsiteY1" fmla="*/ 483080 h 767751"/>
                <a:gd name="connsiteX2" fmla="*/ 457200 w 1026544"/>
                <a:gd name="connsiteY2" fmla="*/ 0 h 767751"/>
                <a:gd name="connsiteX3" fmla="*/ 1026544 w 1026544"/>
                <a:gd name="connsiteY3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2257" h="715992">
                  <a:moveTo>
                    <a:pt x="0" y="715992"/>
                  </a:moveTo>
                  <a:cubicBezTo>
                    <a:pt x="198409" y="468701"/>
                    <a:pt x="207034" y="350807"/>
                    <a:pt x="232913" y="0"/>
                  </a:cubicBezTo>
                  <a:cubicBezTo>
                    <a:pt x="454325" y="373812"/>
                    <a:pt x="596660" y="333556"/>
                    <a:pt x="802257" y="474453"/>
                  </a:cubicBezTo>
                </a:path>
              </a:pathLst>
            </a:custGeom>
            <a:gradFill flip="none" rotWithShape="1">
              <a:gsLst>
                <a:gs pos="0">
                  <a:schemeClr val="bg2">
                    <a:lumMod val="50000"/>
                  </a:schemeClr>
                </a:gs>
                <a:gs pos="100000">
                  <a:schemeClr val="bg2">
                    <a:lumMod val="90000"/>
                  </a:schemeClr>
                </a:gs>
              </a:gsLst>
              <a:lin ang="16200000" scaled="1"/>
              <a:tileRect/>
            </a:gradFill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Freeform 85"/>
            <p:cNvSpPr/>
            <p:nvPr/>
          </p:nvSpPr>
          <p:spPr>
            <a:xfrm rot="1682279">
              <a:off x="5859429" y="2066403"/>
              <a:ext cx="353683" cy="390137"/>
            </a:xfrm>
            <a:custGeom>
              <a:avLst/>
              <a:gdLst>
                <a:gd name="connsiteX0" fmla="*/ 0 w 981974"/>
                <a:gd name="connsiteY0" fmla="*/ 816634 h 816634"/>
                <a:gd name="connsiteX1" fmla="*/ 345056 w 981974"/>
                <a:gd name="connsiteY1" fmla="*/ 48883 h 816634"/>
                <a:gd name="connsiteX2" fmla="*/ 914400 w 981974"/>
                <a:gd name="connsiteY2" fmla="*/ 523336 h 816634"/>
                <a:gd name="connsiteX3" fmla="*/ 750498 w 981974"/>
                <a:gd name="connsiteY3" fmla="*/ 635480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816634 h 816634"/>
                <a:gd name="connsiteX1" fmla="*/ 345056 w 914400"/>
                <a:gd name="connsiteY1" fmla="*/ 48883 h 816634"/>
                <a:gd name="connsiteX2" fmla="*/ 914400 w 914400"/>
                <a:gd name="connsiteY2" fmla="*/ 523336 h 816634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112144 w 1026544"/>
                <a:gd name="connsiteY0" fmla="*/ 767751 h 767751"/>
                <a:gd name="connsiteX1" fmla="*/ 0 w 1026544"/>
                <a:gd name="connsiteY1" fmla="*/ 483080 h 767751"/>
                <a:gd name="connsiteX2" fmla="*/ 457200 w 1026544"/>
                <a:gd name="connsiteY2" fmla="*/ 0 h 767751"/>
                <a:gd name="connsiteX3" fmla="*/ 1026544 w 1026544"/>
                <a:gd name="connsiteY3" fmla="*/ 474453 h 767751"/>
                <a:gd name="connsiteX0" fmla="*/ 0 w 914400"/>
                <a:gd name="connsiteY0" fmla="*/ 767751 h 767751"/>
                <a:gd name="connsiteX1" fmla="*/ 345056 w 914400"/>
                <a:gd name="connsiteY1" fmla="*/ 0 h 767751"/>
                <a:gd name="connsiteX2" fmla="*/ 914400 w 914400"/>
                <a:gd name="connsiteY2" fmla="*/ 474453 h 767751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  <a:gd name="connsiteX0" fmla="*/ 0 w 802257"/>
                <a:gd name="connsiteY0" fmla="*/ 715992 h 715992"/>
                <a:gd name="connsiteX1" fmla="*/ 232913 w 802257"/>
                <a:gd name="connsiteY1" fmla="*/ 0 h 715992"/>
                <a:gd name="connsiteX2" fmla="*/ 802257 w 802257"/>
                <a:gd name="connsiteY2" fmla="*/ 474453 h 7159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2257" h="715992">
                  <a:moveTo>
                    <a:pt x="0" y="715992"/>
                  </a:moveTo>
                  <a:cubicBezTo>
                    <a:pt x="198409" y="468701"/>
                    <a:pt x="207034" y="350807"/>
                    <a:pt x="232913" y="0"/>
                  </a:cubicBezTo>
                  <a:cubicBezTo>
                    <a:pt x="454325" y="373812"/>
                    <a:pt x="596660" y="333556"/>
                    <a:pt x="802257" y="474453"/>
                  </a:cubicBezTo>
                </a:path>
              </a:pathLst>
            </a:custGeom>
            <a:gradFill flip="none" rotWithShape="1">
              <a:gsLst>
                <a:gs pos="0">
                  <a:schemeClr val="bg2">
                    <a:lumMod val="50000"/>
                  </a:schemeClr>
                </a:gs>
                <a:gs pos="100000">
                  <a:schemeClr val="bg2">
                    <a:lumMod val="90000"/>
                  </a:schemeClr>
                </a:gs>
              </a:gsLst>
              <a:lin ang="16200000" scaled="1"/>
              <a:tileRect/>
            </a:gradFill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9" name="TextBox 88"/>
          <p:cNvSpPr txBox="1"/>
          <p:nvPr/>
        </p:nvSpPr>
        <p:spPr>
          <a:xfrm>
            <a:off x="6953061" y="2851842"/>
            <a:ext cx="3097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f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6925902" y="90532"/>
            <a:ext cx="6399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solidFill>
                  <a:srgbClr val="0070C0"/>
                </a:solidFill>
              </a:rPr>
              <a:t>n</a:t>
            </a:r>
            <a:r>
              <a:rPr lang="en-US" sz="3200" dirty="0" err="1" smtClean="0">
                <a:solidFill>
                  <a:srgbClr val="0070C0"/>
                </a:solidFill>
                <a:latin typeface="cmsy10"/>
              </a:rPr>
              <a:t>¢</a:t>
            </a:r>
            <a:r>
              <a:rPr lang="en-US" sz="3200" dirty="0" err="1" smtClean="0">
                <a:solidFill>
                  <a:srgbClr val="0070C0"/>
                </a:solidFill>
              </a:rPr>
              <a:t>f</a:t>
            </a:r>
            <a:endParaRPr lang="en-US" sz="3200" dirty="0">
              <a:solidFill>
                <a:srgbClr val="0070C0"/>
              </a:solidFill>
            </a:endParaRPr>
          </a:p>
        </p:txBody>
      </p:sp>
      <p:sp>
        <p:nvSpPr>
          <p:cNvPr id="93" name="Content Placeholder 92"/>
          <p:cNvSpPr>
            <a:spLocks noGrp="1"/>
          </p:cNvSpPr>
          <p:nvPr>
            <p:ph idx="1"/>
          </p:nvPr>
        </p:nvSpPr>
        <p:spPr>
          <a:xfrm>
            <a:off x="217283" y="4662535"/>
            <a:ext cx="8646060" cy="2014404"/>
          </a:xfrm>
        </p:spPr>
        <p:txBody>
          <a:bodyPr>
            <a:normAutofit fontScale="92500"/>
          </a:bodyPr>
          <a:lstStyle/>
          <a:p>
            <a:r>
              <a:rPr lang="en-US" b="1" dirty="0" smtClean="0"/>
              <a:t>Theorem: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50"/>
                </a:solidFill>
              </a:rPr>
              <a:t>g</a:t>
            </a:r>
            <a:r>
              <a:rPr lang="en-US" dirty="0" smtClean="0"/>
              <a:t> approximates </a:t>
            </a:r>
            <a:r>
              <a:rPr lang="en-US" dirty="0" smtClean="0">
                <a:solidFill>
                  <a:srgbClr val="0070C0"/>
                </a:solidFill>
              </a:rPr>
              <a:t>f</a:t>
            </a:r>
            <a:r>
              <a:rPr lang="en-US" dirty="0" smtClean="0"/>
              <a:t> to within a factor n on a 1-</a:t>
            </a:r>
            <a:r>
              <a:rPr lang="en-US" dirty="0" smtClean="0">
                <a:latin typeface="cmmi10"/>
              </a:rPr>
              <a:t>²</a:t>
            </a:r>
            <a:r>
              <a:rPr lang="en-US" dirty="0" smtClean="0"/>
              <a:t> fraction of the distribution.</a:t>
            </a:r>
          </a:p>
          <a:p>
            <a:r>
              <a:rPr lang="en-US" spc="-80" dirty="0" smtClean="0"/>
              <a:t>Can improve to factor </a:t>
            </a:r>
            <a:r>
              <a:rPr lang="en-US" spc="-80" dirty="0" smtClean="0">
                <a:latin typeface="Calibri"/>
              </a:rPr>
              <a:t>O(n</a:t>
            </a:r>
            <a:r>
              <a:rPr lang="en-US" spc="-80" baseline="30000" dirty="0" smtClean="0">
                <a:latin typeface="Calibri"/>
              </a:rPr>
              <a:t>1/2</a:t>
            </a:r>
            <a:r>
              <a:rPr lang="en-US" spc="-80" dirty="0" smtClean="0"/>
              <a:t>) by approximating </a:t>
            </a:r>
            <a:r>
              <a:rPr lang="en-US" spc="-80" dirty="0" err="1" smtClean="0"/>
              <a:t>submodular</a:t>
            </a:r>
            <a:r>
              <a:rPr lang="en-US" spc="-80" dirty="0" smtClean="0"/>
              <a:t> polyhedron by minimum volume ellipsoid.</a:t>
            </a:r>
            <a:endParaRPr lang="en-US" spc="-80" dirty="0"/>
          </a:p>
        </p:txBody>
      </p:sp>
      <p:sp>
        <p:nvSpPr>
          <p:cNvPr id="125" name="TextBox 124"/>
          <p:cNvSpPr txBox="1"/>
          <p:nvPr/>
        </p:nvSpPr>
        <p:spPr>
          <a:xfrm>
            <a:off x="7034545" y="1050204"/>
            <a:ext cx="3786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B050"/>
                </a:solidFill>
              </a:rPr>
              <a:t>g</a:t>
            </a:r>
            <a:endParaRPr lang="en-US" sz="32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75"/>
                                      </p:to>
                                    </p:set>
                                    <p:animEffect filter="image" prLst="opacity: 0.75">
                                      <p:cBhvr rctx="IE">
                                        <p:cTn id="7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89144"/>
          </a:xfrm>
        </p:spPr>
        <p:txBody>
          <a:bodyPr/>
          <a:lstStyle/>
          <a:p>
            <a:r>
              <a:rPr lang="en-CA" dirty="0" smtClean="0"/>
              <a:t>Summary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634" y="1199408"/>
            <a:ext cx="8502732" cy="4926755"/>
          </a:xfrm>
        </p:spPr>
        <p:txBody>
          <a:bodyPr/>
          <a:lstStyle/>
          <a:p>
            <a:r>
              <a:rPr lang="en-CA" dirty="0" smtClean="0"/>
              <a:t>PMAC model for learning </a:t>
            </a:r>
            <a:r>
              <a:rPr lang="en-CA" b="1" dirty="0" smtClean="0"/>
              <a:t>real-valued</a:t>
            </a:r>
            <a:r>
              <a:rPr lang="en-CA" dirty="0" smtClean="0"/>
              <a:t> functions</a:t>
            </a:r>
          </a:p>
          <a:p>
            <a:r>
              <a:rPr lang="en-CA" dirty="0" smtClean="0"/>
              <a:t>Learning under arbitrary distributions:</a:t>
            </a:r>
          </a:p>
          <a:p>
            <a:pPr lvl="1"/>
            <a:r>
              <a:rPr lang="en-CA" dirty="0" smtClean="0"/>
              <a:t>Factor </a:t>
            </a:r>
            <a:r>
              <a:rPr lang="en-CA" dirty="0" smtClean="0">
                <a:solidFill>
                  <a:srgbClr val="0070C0"/>
                </a:solidFill>
              </a:rPr>
              <a:t>O(n</a:t>
            </a:r>
            <a:r>
              <a:rPr lang="en-CA" baseline="30000" dirty="0" smtClean="0">
                <a:solidFill>
                  <a:srgbClr val="0070C0"/>
                </a:solidFill>
              </a:rPr>
              <a:t>1/2</a:t>
            </a:r>
            <a:r>
              <a:rPr lang="en-CA" dirty="0" smtClean="0">
                <a:solidFill>
                  <a:srgbClr val="0070C0"/>
                </a:solidFill>
              </a:rPr>
              <a:t>)</a:t>
            </a:r>
            <a:r>
              <a:rPr lang="en-CA" dirty="0" smtClean="0"/>
              <a:t> algorithm</a:t>
            </a:r>
          </a:p>
          <a:p>
            <a:pPr lvl="1"/>
            <a:r>
              <a:rPr lang="en-US" dirty="0" smtClean="0">
                <a:sym typeface="Symbol"/>
              </a:rPr>
              <a:t>Factor </a:t>
            </a:r>
            <a:r>
              <a:rPr lang="en-US" dirty="0" smtClean="0">
                <a:solidFill>
                  <a:srgbClr val="FF0000"/>
                </a:solidFill>
                <a:latin typeface="Symbol"/>
                <a:sym typeface="Symbol"/>
              </a:rPr>
              <a:t></a:t>
            </a:r>
            <a:r>
              <a:rPr lang="en-US" dirty="0" smtClean="0">
                <a:solidFill>
                  <a:srgbClr val="FF0000"/>
                </a:solidFill>
              </a:rPr>
              <a:t>(n</a:t>
            </a:r>
            <a:r>
              <a:rPr lang="en-US" baseline="30000" dirty="0" smtClean="0">
                <a:solidFill>
                  <a:srgbClr val="FF0000"/>
                </a:solidFill>
              </a:rPr>
              <a:t>1/3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r>
              <a:rPr lang="en-US" dirty="0" smtClean="0"/>
              <a:t> </a:t>
            </a:r>
            <a:r>
              <a:rPr lang="en-CA" dirty="0" smtClean="0"/>
              <a:t>hardness (info-theoretic)</a:t>
            </a:r>
          </a:p>
          <a:p>
            <a:r>
              <a:rPr lang="en-CA" dirty="0" smtClean="0"/>
              <a:t>Learning under product distributions:</a:t>
            </a:r>
          </a:p>
          <a:p>
            <a:pPr lvl="1"/>
            <a:r>
              <a:rPr lang="en-CA" dirty="0" smtClean="0"/>
              <a:t>Factor </a:t>
            </a:r>
            <a:r>
              <a:rPr lang="en-CA" dirty="0" smtClean="0">
                <a:solidFill>
                  <a:srgbClr val="0070C0"/>
                </a:solidFill>
              </a:rPr>
              <a:t>O(log(1/</a:t>
            </a:r>
            <a:r>
              <a:rPr lang="en-US" dirty="0" smtClean="0">
                <a:latin typeface="cmmi10"/>
              </a:rPr>
              <a:t>²</a:t>
            </a:r>
            <a:r>
              <a:rPr lang="en-CA" dirty="0" smtClean="0">
                <a:solidFill>
                  <a:srgbClr val="0070C0"/>
                </a:solidFill>
              </a:rPr>
              <a:t>))</a:t>
            </a:r>
            <a:r>
              <a:rPr lang="en-CA" dirty="0" smtClean="0"/>
              <a:t> algorithm</a:t>
            </a:r>
          </a:p>
          <a:p>
            <a:r>
              <a:rPr lang="en-CA" dirty="0" smtClean="0"/>
              <a:t>New general family of </a:t>
            </a:r>
            <a:r>
              <a:rPr lang="en-CA" dirty="0" err="1" smtClean="0"/>
              <a:t>matroids</a:t>
            </a:r>
            <a:endParaRPr lang="en-CA" dirty="0" smtClean="0"/>
          </a:p>
          <a:p>
            <a:pPr lvl="1"/>
            <a:r>
              <a:rPr lang="en-CA" dirty="0" smtClean="0"/>
              <a:t>Generalizes partition </a:t>
            </a:r>
            <a:r>
              <a:rPr lang="en-CA" dirty="0" err="1" smtClean="0"/>
              <a:t>matroids</a:t>
            </a:r>
            <a:r>
              <a:rPr lang="en-CA" dirty="0" smtClean="0"/>
              <a:t> to non-disjoint parts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Improve </a:t>
            </a:r>
            <a:r>
              <a:rPr lang="en-US" dirty="0" smtClean="0">
                <a:latin typeface="Symbol"/>
                <a:sym typeface="Symbol"/>
              </a:rPr>
              <a:t></a:t>
            </a:r>
            <a:r>
              <a:rPr lang="en-US" dirty="0" smtClean="0"/>
              <a:t>(</a:t>
            </a:r>
            <a:r>
              <a:rPr lang="en-US" dirty="0" smtClean="0">
                <a:latin typeface="Calibri"/>
              </a:rPr>
              <a:t>n</a:t>
            </a:r>
            <a:r>
              <a:rPr lang="en-US" baseline="30000" dirty="0" smtClean="0">
                <a:latin typeface="Calibri"/>
              </a:rPr>
              <a:t>1/3</a:t>
            </a:r>
            <a:r>
              <a:rPr lang="en-US" dirty="0" smtClean="0"/>
              <a:t>) lower bound to </a:t>
            </a:r>
            <a:r>
              <a:rPr lang="en-US" dirty="0" smtClean="0">
                <a:latin typeface="Symbol"/>
                <a:sym typeface="Symbol"/>
              </a:rPr>
              <a:t></a:t>
            </a:r>
            <a:r>
              <a:rPr lang="en-US" dirty="0" smtClean="0"/>
              <a:t>(</a:t>
            </a:r>
            <a:r>
              <a:rPr lang="en-US" dirty="0" smtClean="0">
                <a:latin typeface="Calibri"/>
              </a:rPr>
              <a:t>n</a:t>
            </a:r>
            <a:r>
              <a:rPr lang="en-US" baseline="30000" dirty="0" smtClean="0">
                <a:latin typeface="Calibri"/>
              </a:rPr>
              <a:t>1/2</a:t>
            </a:r>
            <a:r>
              <a:rPr lang="en-US" dirty="0" smtClean="0"/>
              <a:t>)</a:t>
            </a:r>
          </a:p>
          <a:p>
            <a:r>
              <a:rPr lang="en-US" dirty="0" smtClean="0"/>
              <a:t>Explicit construction of expanders</a:t>
            </a:r>
          </a:p>
          <a:p>
            <a:r>
              <a:rPr lang="en-US" dirty="0" smtClean="0"/>
              <a:t>Non-monotone </a:t>
            </a:r>
            <a:r>
              <a:rPr lang="en-US" dirty="0" err="1" smtClean="0"/>
              <a:t>submodular</a:t>
            </a:r>
            <a:r>
              <a:rPr lang="en-US" dirty="0" smtClean="0"/>
              <a:t> functions</a:t>
            </a:r>
          </a:p>
          <a:p>
            <a:pPr lvl="1"/>
            <a:r>
              <a:rPr lang="en-US" b="1" dirty="0" smtClean="0"/>
              <a:t>Any</a:t>
            </a:r>
            <a:r>
              <a:rPr lang="en-US" dirty="0" smtClean="0"/>
              <a:t> algorithm?</a:t>
            </a:r>
          </a:p>
          <a:p>
            <a:pPr lvl="1"/>
            <a:r>
              <a:rPr lang="en-US" dirty="0" smtClean="0"/>
              <a:t>Lower bound better than </a:t>
            </a:r>
            <a:r>
              <a:rPr lang="en-US" dirty="0" smtClean="0">
                <a:latin typeface="Symbol"/>
                <a:sym typeface="Symbol"/>
              </a:rPr>
              <a:t></a:t>
            </a:r>
            <a:r>
              <a:rPr lang="en-US" dirty="0" smtClean="0"/>
              <a:t>(n</a:t>
            </a:r>
            <a:r>
              <a:rPr lang="en-US" baseline="30000" dirty="0" smtClean="0"/>
              <a:t>1/3</a:t>
            </a:r>
            <a:r>
              <a:rPr lang="en-US" dirty="0" smtClean="0"/>
              <a:t>)</a:t>
            </a:r>
          </a:p>
          <a:p>
            <a:r>
              <a:rPr lang="en-US" dirty="0" smtClean="0"/>
              <a:t>For algorithm under uniform distribution, relax 1-Lipschitz condition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1037688"/>
            <a:ext cx="2667000" cy="10668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Distribution D</a:t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>on {</a:t>
            </a:r>
            <a:r>
              <a:rPr lang="en-US" sz="2800" dirty="0" smtClean="0">
                <a:solidFill>
                  <a:schemeClr val="tx1"/>
                </a:solidFill>
                <a:latin typeface="Calibri"/>
              </a:rPr>
              <a:t>0,1}</a:t>
            </a:r>
            <a:r>
              <a:rPr lang="en-US" sz="2800" baseline="30000" dirty="0" smtClean="0">
                <a:solidFill>
                  <a:schemeClr val="tx1"/>
                </a:solidFill>
                <a:latin typeface="Calibri"/>
              </a:rPr>
              <a:t>n</a:t>
            </a:r>
            <a:endParaRPr lang="en-US" sz="2800" baseline="30000" dirty="0">
              <a:solidFill>
                <a:schemeClr val="tx1"/>
              </a:solidFill>
              <a:latin typeface="Calibri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8600" y="3780888"/>
            <a:ext cx="8686800" cy="29718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Probably </a:t>
            </a:r>
            <a:r>
              <a:rPr lang="en-US" b="1" dirty="0" smtClean="0">
                <a:solidFill>
                  <a:srgbClr val="0070C0"/>
                </a:solidFill>
              </a:rPr>
              <a:t>Mostly </a:t>
            </a:r>
            <a:r>
              <a:rPr lang="en-US" b="1" dirty="0" smtClean="0">
                <a:solidFill>
                  <a:srgbClr val="00B050"/>
                </a:solidFill>
              </a:rPr>
              <a:t>Correct</a:t>
            </a:r>
            <a:r>
              <a:rPr lang="en-US" b="1" dirty="0" smtClean="0"/>
              <a:t> </a:t>
            </a:r>
            <a:r>
              <a:rPr lang="en-US" dirty="0" smtClean="0"/>
              <a:t>Model</a:t>
            </a:r>
          </a:p>
          <a:p>
            <a:r>
              <a:rPr lang="en-US" spc="-60" dirty="0" smtClean="0"/>
              <a:t>Impossible if f arbitrary and # training points </a:t>
            </a:r>
            <a:r>
              <a:rPr lang="en-US" spc="-60" dirty="0" smtClean="0">
                <a:latin typeface="cmsy10"/>
              </a:rPr>
              <a:t>¿ </a:t>
            </a:r>
            <a:r>
              <a:rPr lang="en-US" spc="-60" dirty="0" smtClean="0">
                <a:latin typeface="Calibri"/>
              </a:rPr>
              <a:t>2</a:t>
            </a:r>
            <a:r>
              <a:rPr lang="en-US" spc="-60" baseline="30000" dirty="0" smtClean="0">
                <a:latin typeface="Calibri"/>
              </a:rPr>
              <a:t>n</a:t>
            </a:r>
            <a:endParaRPr lang="en-US" spc="-60" dirty="0" smtClean="0"/>
          </a:p>
          <a:p>
            <a:r>
              <a:rPr lang="en-US" dirty="0" smtClean="0"/>
              <a:t>Learning possible if f is </a:t>
            </a:r>
            <a:r>
              <a:rPr lang="en-US" b="1" dirty="0" smtClean="0"/>
              <a:t>structured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err="1" smtClean="0"/>
              <a:t>eg</a:t>
            </a:r>
            <a:r>
              <a:rPr lang="en-US" dirty="0" smtClean="0"/>
              <a:t>, k-CNF formula, intersection of </a:t>
            </a:r>
            <a:r>
              <a:rPr lang="en-US" dirty="0" err="1" smtClean="0"/>
              <a:t>halfspaces</a:t>
            </a:r>
            <a:r>
              <a:rPr lang="en-US" dirty="0" smtClean="0"/>
              <a:t> in </a:t>
            </a:r>
            <a:r>
              <a:rPr lang="en-US" dirty="0" err="1" smtClean="0">
                <a:latin typeface="msbm10"/>
              </a:rPr>
              <a:t>R</a:t>
            </a:r>
            <a:r>
              <a:rPr lang="en-US" baseline="30000" dirty="0" err="1" smtClean="0">
                <a:latin typeface="Calibri"/>
              </a:rPr>
              <a:t>k</a:t>
            </a:r>
            <a:r>
              <a:rPr lang="en-US" dirty="0" smtClean="0"/>
              <a:t>, constant-depth Boolean circuits, …</a:t>
            </a:r>
          </a:p>
        </p:txBody>
      </p:sp>
      <p:sp>
        <p:nvSpPr>
          <p:cNvPr id="6" name="Rectangle 5"/>
          <p:cNvSpPr/>
          <p:nvPr/>
        </p:nvSpPr>
        <p:spPr>
          <a:xfrm>
            <a:off x="762000" y="2561688"/>
            <a:ext cx="2667000" cy="10668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f : {0,1}</a:t>
            </a:r>
            <a:r>
              <a:rPr lang="en-US" sz="2800" baseline="30000" dirty="0" smtClean="0">
                <a:solidFill>
                  <a:schemeClr val="tx1"/>
                </a:solidFill>
              </a:rPr>
              <a:t>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sym typeface="Wingdings" pitchFamily="2" charset="2"/>
              </a:rPr>
              <a:t> {0,1}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>
            <a:stCxn id="2" idx="3"/>
          </p:cNvCxnSpPr>
          <p:nvPr/>
        </p:nvCxnSpPr>
        <p:spPr>
          <a:xfrm>
            <a:off x="3429000" y="1571088"/>
            <a:ext cx="2286000" cy="1219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5715000" y="1037688"/>
            <a:ext cx="2667000" cy="10668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Algorithm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384242" y="1657468"/>
            <a:ext cx="3401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Calibri"/>
              </a:rPr>
              <a:t>x</a:t>
            </a:r>
            <a:endParaRPr lang="en-US" sz="2800" baseline="-25000" dirty="0"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15000" y="2561688"/>
            <a:ext cx="2667000" cy="10668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g : {0,1}</a:t>
            </a:r>
            <a:r>
              <a:rPr lang="en-US" sz="2800" baseline="30000" dirty="0" smtClean="0">
                <a:solidFill>
                  <a:schemeClr val="tx1"/>
                </a:solidFill>
              </a:rPr>
              <a:t>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sym typeface="Wingdings" pitchFamily="2" charset="2"/>
              </a:rPr>
              <a:t> {0,1}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3429000" y="3323688"/>
            <a:ext cx="2286000" cy="1588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581400" y="2790288"/>
            <a:ext cx="20313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Calibri"/>
              </a:rPr>
              <a:t>Is f(x) = g(x)?</a:t>
            </a:r>
            <a:endParaRPr lang="en-US" sz="2800" baseline="-25000" dirty="0">
              <a:latin typeface="Calibri"/>
            </a:endParaRPr>
          </a:p>
        </p:txBody>
      </p:sp>
      <p:sp>
        <p:nvSpPr>
          <p:cNvPr id="16" name="Title 3"/>
          <p:cNvSpPr>
            <a:spLocks noGrp="1"/>
          </p:cNvSpPr>
          <p:nvPr>
            <p:ph type="title"/>
          </p:nvPr>
        </p:nvSpPr>
        <p:spPr>
          <a:xfrm>
            <a:off x="457200" y="-92466"/>
            <a:ext cx="8229600" cy="838200"/>
          </a:xfrm>
        </p:spPr>
        <p:txBody>
          <a:bodyPr/>
          <a:lstStyle/>
          <a:p>
            <a:r>
              <a:rPr lang="en-US" dirty="0" smtClean="0"/>
              <a:t>Computational Learning Theory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914400"/>
            <a:ext cx="2667000" cy="10668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Distribution D</a:t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>on {</a:t>
            </a:r>
            <a:r>
              <a:rPr lang="en-US" sz="2800" dirty="0" smtClean="0">
                <a:solidFill>
                  <a:schemeClr val="tx1"/>
                </a:solidFill>
                <a:latin typeface="Calibri"/>
              </a:rPr>
              <a:t>0,1}</a:t>
            </a:r>
            <a:r>
              <a:rPr lang="en-US" sz="2800" baseline="30000" dirty="0" smtClean="0">
                <a:solidFill>
                  <a:schemeClr val="tx1"/>
                </a:solidFill>
                <a:latin typeface="Calibri"/>
              </a:rPr>
              <a:t>n</a:t>
            </a:r>
            <a:endParaRPr lang="en-US" sz="2800" baseline="30000" dirty="0">
              <a:solidFill>
                <a:schemeClr val="tx1"/>
              </a:solidFill>
              <a:latin typeface="Calibri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dirty="0" smtClean="0"/>
              <a:t>Our Model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3581400"/>
            <a:ext cx="8229600" cy="2971799"/>
          </a:xfrm>
        </p:spPr>
        <p:txBody>
          <a:bodyPr>
            <a:normAutofit/>
          </a:bodyPr>
          <a:lstStyle/>
          <a:p>
            <a:r>
              <a:rPr lang="en-US" dirty="0" smtClean="0"/>
              <a:t>Algorithm sees examples (x</a:t>
            </a:r>
            <a:r>
              <a:rPr lang="en-US" baseline="-25000" dirty="0" smtClean="0"/>
              <a:t>1</a:t>
            </a:r>
            <a:r>
              <a:rPr lang="en-US" dirty="0" smtClean="0"/>
              <a:t>,f(x</a:t>
            </a:r>
            <a:r>
              <a:rPr lang="en-US" baseline="-25000" dirty="0" smtClean="0"/>
              <a:t>1</a:t>
            </a:r>
            <a:r>
              <a:rPr lang="en-US" dirty="0" smtClean="0"/>
              <a:t>)),…, (</a:t>
            </a:r>
            <a:r>
              <a:rPr lang="en-US" dirty="0" err="1" smtClean="0"/>
              <a:t>x</a:t>
            </a:r>
            <a:r>
              <a:rPr lang="en-US" baseline="-25000" dirty="0" err="1" smtClean="0"/>
              <a:t>m</a:t>
            </a:r>
            <a:r>
              <a:rPr lang="en-US" dirty="0" err="1" smtClean="0"/>
              <a:t>,f</a:t>
            </a:r>
            <a:r>
              <a:rPr lang="en-US" dirty="0" smtClean="0"/>
              <a:t>(</a:t>
            </a:r>
            <a:r>
              <a:rPr lang="en-US" dirty="0" err="1" smtClean="0"/>
              <a:t>x</a:t>
            </a:r>
            <a:r>
              <a:rPr lang="en-US" baseline="-25000" dirty="0" err="1" smtClean="0"/>
              <a:t>m</a:t>
            </a:r>
            <a:r>
              <a:rPr lang="en-US" dirty="0" smtClean="0"/>
              <a:t>))</a:t>
            </a:r>
            <a:br>
              <a:rPr lang="en-US" dirty="0" smtClean="0"/>
            </a:br>
            <a:r>
              <a:rPr lang="en-US" dirty="0" smtClean="0"/>
              <a:t>where </a:t>
            </a:r>
            <a:r>
              <a:rPr lang="en-US" dirty="0" smtClean="0">
                <a:latin typeface="Calibri"/>
              </a:rPr>
              <a:t>x</a:t>
            </a:r>
            <a:r>
              <a:rPr lang="en-US" baseline="-25000" dirty="0" smtClean="0">
                <a:latin typeface="Calibri"/>
              </a:rPr>
              <a:t>i</a:t>
            </a:r>
            <a:r>
              <a:rPr lang="en-US" dirty="0" smtClean="0">
                <a:latin typeface="Calibri"/>
              </a:rPr>
              <a:t>’s</a:t>
            </a:r>
            <a:r>
              <a:rPr lang="en-US" dirty="0" smtClean="0"/>
              <a:t> are </a:t>
            </a:r>
            <a:r>
              <a:rPr lang="en-US" dirty="0" err="1" smtClean="0"/>
              <a:t>i.i.d</a:t>
            </a:r>
            <a:r>
              <a:rPr lang="en-US" dirty="0" smtClean="0"/>
              <a:t>. from distribution D</a:t>
            </a:r>
          </a:p>
          <a:p>
            <a:r>
              <a:rPr lang="en-US" dirty="0" smtClean="0"/>
              <a:t>Algorithm produces “hypothesis” g.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(Hopefully g 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  <a:latin typeface="cmsy10"/>
              </a:rPr>
              <a:t>¼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 f)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2000" y="2438400"/>
            <a:ext cx="2667000" cy="10668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f : {0,1}</a:t>
            </a:r>
            <a:r>
              <a:rPr lang="en-US" sz="2800" baseline="30000" dirty="0" smtClean="0">
                <a:solidFill>
                  <a:schemeClr val="tx1"/>
                </a:solidFill>
              </a:rPr>
              <a:t>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sym typeface="Wingdings" pitchFamily="2" charset="2"/>
              </a:rPr>
              <a:t> </a:t>
            </a:r>
            <a:r>
              <a:rPr lang="en-US" sz="2800" b="1" dirty="0" smtClean="0">
                <a:solidFill>
                  <a:srgbClr val="7030A0"/>
                </a:solidFill>
                <a:latin typeface="msbm10"/>
                <a:sym typeface="Wingdings" pitchFamily="2" charset="2"/>
              </a:rPr>
              <a:t>R</a:t>
            </a:r>
            <a:r>
              <a:rPr lang="en-US" sz="2800" b="1" baseline="-25000" dirty="0" smtClean="0">
                <a:solidFill>
                  <a:srgbClr val="7030A0"/>
                </a:solidFill>
                <a:sym typeface="Wingdings" pitchFamily="2" charset="2"/>
              </a:rPr>
              <a:t>+</a:t>
            </a:r>
            <a:endParaRPr lang="en-US" sz="2800" b="1" baseline="-25000" dirty="0">
              <a:solidFill>
                <a:srgbClr val="7030A0"/>
              </a:solidFill>
            </a:endParaRPr>
          </a:p>
        </p:txBody>
      </p:sp>
      <p:cxnSp>
        <p:nvCxnSpPr>
          <p:cNvPr id="8" name="Straight Arrow Connector 7"/>
          <p:cNvCxnSpPr>
            <a:stCxn id="2" idx="3"/>
            <a:endCxn id="14" idx="1"/>
          </p:cNvCxnSpPr>
          <p:nvPr/>
        </p:nvCxnSpPr>
        <p:spPr>
          <a:xfrm>
            <a:off x="3429000" y="1447800"/>
            <a:ext cx="22860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5715000" y="914400"/>
            <a:ext cx="2667000" cy="10668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Algorithm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16" name="Straight Arrow Connector 15"/>
          <p:cNvCxnSpPr>
            <a:stCxn id="6" idx="3"/>
          </p:cNvCxnSpPr>
          <p:nvPr/>
        </p:nvCxnSpPr>
        <p:spPr>
          <a:xfrm flipV="1">
            <a:off x="3429000" y="1752600"/>
            <a:ext cx="2286000" cy="1219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360198" y="914400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Calibri"/>
              </a:rPr>
              <a:t>x</a:t>
            </a:r>
            <a:r>
              <a:rPr lang="en-US" sz="2800" baseline="-25000" dirty="0" smtClean="0">
                <a:latin typeface="Calibri"/>
              </a:rPr>
              <a:t>i</a:t>
            </a:r>
            <a:endParaRPr lang="en-US" sz="2800" baseline="-25000" dirty="0">
              <a:latin typeface="Calibri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267200" y="2448580"/>
            <a:ext cx="7216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Calibri"/>
              </a:rPr>
              <a:t>f(x</a:t>
            </a:r>
            <a:r>
              <a:rPr lang="en-US" sz="2800" baseline="-25000" dirty="0" smtClean="0">
                <a:latin typeface="Calibri"/>
              </a:rPr>
              <a:t>i</a:t>
            </a:r>
            <a:r>
              <a:rPr lang="en-US" sz="2800" dirty="0" smtClean="0"/>
              <a:t>)</a:t>
            </a:r>
            <a:endParaRPr lang="en-US" sz="2800" baseline="-25000" dirty="0"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15000" y="2438400"/>
            <a:ext cx="2667000" cy="10668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g : {0,1}</a:t>
            </a:r>
            <a:r>
              <a:rPr lang="en-US" sz="2800" baseline="30000" dirty="0" smtClean="0">
                <a:solidFill>
                  <a:schemeClr val="tx1"/>
                </a:solidFill>
              </a:rPr>
              <a:t>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sym typeface="Wingdings" pitchFamily="2" charset="2"/>
              </a:rPr>
              <a:t> </a:t>
            </a:r>
            <a:r>
              <a:rPr lang="en-US" sz="2800" b="1" dirty="0" smtClean="0">
                <a:solidFill>
                  <a:srgbClr val="7030A0"/>
                </a:solidFill>
                <a:latin typeface="msbm10"/>
                <a:sym typeface="Wingdings" pitchFamily="2" charset="2"/>
              </a:rPr>
              <a:t>R</a:t>
            </a:r>
            <a:r>
              <a:rPr lang="en-US" sz="2800" b="1" baseline="-25000" dirty="0" smtClean="0">
                <a:solidFill>
                  <a:srgbClr val="7030A0"/>
                </a:solidFill>
                <a:sym typeface="Wingdings" pitchFamily="2" charset="2"/>
              </a:rPr>
              <a:t>+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26" name="Straight Arrow Connector 25"/>
          <p:cNvCxnSpPr>
            <a:stCxn id="14" idx="2"/>
            <a:endCxn id="25" idx="0"/>
          </p:cNvCxnSpPr>
          <p:nvPr/>
        </p:nvCxnSpPr>
        <p:spPr>
          <a:xfrm rot="5400000">
            <a:off x="6819900" y="2209800"/>
            <a:ext cx="4572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914400"/>
            <a:ext cx="2667000" cy="10668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Distribution D</a:t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>on {</a:t>
            </a:r>
            <a:r>
              <a:rPr lang="en-US" sz="2800" dirty="0" smtClean="0">
                <a:solidFill>
                  <a:schemeClr val="tx1"/>
                </a:solidFill>
                <a:latin typeface="Calibri"/>
              </a:rPr>
              <a:t>0,1}</a:t>
            </a:r>
            <a:r>
              <a:rPr lang="en-US" sz="2800" baseline="30000" dirty="0" smtClean="0">
                <a:solidFill>
                  <a:schemeClr val="tx1"/>
                </a:solidFill>
                <a:latin typeface="Calibri"/>
              </a:rPr>
              <a:t>n</a:t>
            </a:r>
            <a:endParaRPr lang="en-US" sz="2800" baseline="30000" dirty="0">
              <a:solidFill>
                <a:schemeClr val="tx1"/>
              </a:solidFill>
              <a:latin typeface="Calibri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dirty="0" smtClean="0"/>
              <a:t>Our Model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3581400"/>
            <a:ext cx="8382000" cy="3048000"/>
          </a:xfrm>
        </p:spPr>
        <p:txBody>
          <a:bodyPr>
            <a:normAutofit/>
          </a:bodyPr>
          <a:lstStyle/>
          <a:p>
            <a:r>
              <a:rPr lang="en-US" dirty="0" smtClean="0"/>
              <a:t>Algorithm sees examples (</a:t>
            </a:r>
            <a:r>
              <a:rPr lang="en-US" dirty="0" smtClean="0">
                <a:latin typeface="Calibri"/>
              </a:rPr>
              <a:t>x</a:t>
            </a:r>
            <a:r>
              <a:rPr lang="en-US" baseline="-25000" dirty="0" smtClean="0">
                <a:latin typeface="Calibri"/>
              </a:rPr>
              <a:t>1</a:t>
            </a:r>
            <a:r>
              <a:rPr lang="en-US" dirty="0" smtClean="0">
                <a:latin typeface="Calibri"/>
              </a:rPr>
              <a:t>,f(x</a:t>
            </a:r>
            <a:r>
              <a:rPr lang="en-US" baseline="-25000" dirty="0" smtClean="0">
                <a:latin typeface="Calibri"/>
              </a:rPr>
              <a:t>1</a:t>
            </a:r>
            <a:r>
              <a:rPr lang="en-US" dirty="0" smtClean="0"/>
              <a:t>)),…, (</a:t>
            </a:r>
            <a:r>
              <a:rPr lang="en-US" dirty="0" err="1" smtClean="0">
                <a:latin typeface="Calibri"/>
              </a:rPr>
              <a:t>x</a:t>
            </a:r>
            <a:r>
              <a:rPr lang="en-US" baseline="-25000" dirty="0" err="1" smtClean="0">
                <a:latin typeface="Calibri"/>
              </a:rPr>
              <a:t>k</a:t>
            </a:r>
            <a:r>
              <a:rPr lang="en-US" dirty="0" err="1" smtClean="0">
                <a:latin typeface="Calibri"/>
              </a:rPr>
              <a:t>,f</a:t>
            </a:r>
            <a:r>
              <a:rPr lang="en-US" dirty="0" smtClean="0">
                <a:latin typeface="Calibri"/>
              </a:rPr>
              <a:t>(</a:t>
            </a:r>
            <a:r>
              <a:rPr lang="en-US" dirty="0" err="1" smtClean="0">
                <a:latin typeface="Calibri"/>
              </a:rPr>
              <a:t>x</a:t>
            </a:r>
            <a:r>
              <a:rPr lang="en-US" baseline="-25000" dirty="0" err="1" smtClean="0">
                <a:latin typeface="Calibri"/>
              </a:rPr>
              <a:t>k</a:t>
            </a:r>
            <a:r>
              <a:rPr lang="en-US" dirty="0" smtClean="0"/>
              <a:t>))</a:t>
            </a:r>
            <a:br>
              <a:rPr lang="en-US" dirty="0" smtClean="0"/>
            </a:br>
            <a:r>
              <a:rPr lang="en-US" dirty="0" smtClean="0"/>
              <a:t>where </a:t>
            </a:r>
            <a:r>
              <a:rPr lang="en-US" dirty="0" smtClean="0">
                <a:latin typeface="Calibri"/>
              </a:rPr>
              <a:t>x</a:t>
            </a:r>
            <a:r>
              <a:rPr lang="en-US" baseline="-25000" dirty="0" smtClean="0">
                <a:latin typeface="Calibri"/>
              </a:rPr>
              <a:t>i</a:t>
            </a:r>
            <a:r>
              <a:rPr lang="en-US" dirty="0" smtClean="0">
                <a:latin typeface="Calibri"/>
              </a:rPr>
              <a:t>’s</a:t>
            </a:r>
            <a:r>
              <a:rPr lang="en-US" dirty="0" smtClean="0"/>
              <a:t> are </a:t>
            </a:r>
            <a:r>
              <a:rPr lang="en-US" dirty="0" err="1" smtClean="0"/>
              <a:t>i.i.d</a:t>
            </a:r>
            <a:r>
              <a:rPr lang="en-US" dirty="0" smtClean="0"/>
              <a:t>. from distribution D</a:t>
            </a:r>
          </a:p>
          <a:p>
            <a:r>
              <a:rPr lang="en-US" dirty="0" smtClean="0"/>
              <a:t>Algorithm produces “hypothesis” g.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(Hopefully g 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  <a:latin typeface="cmsy10"/>
              </a:rPr>
              <a:t>¼</a:t>
            </a: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 f)</a:t>
            </a:r>
          </a:p>
          <a:p>
            <a:r>
              <a:rPr lang="en-US" dirty="0" smtClean="0">
                <a:latin typeface="Calibri"/>
              </a:rPr>
              <a:t>Pr</a:t>
            </a:r>
            <a:r>
              <a:rPr lang="en-US" baseline="-16000" dirty="0" smtClean="0">
                <a:latin typeface="Calibri"/>
              </a:rPr>
              <a:t>x</a:t>
            </a:r>
            <a:r>
              <a:rPr lang="en-US" baseline="-28000" dirty="0" smtClean="0">
                <a:latin typeface="Calibri"/>
              </a:rPr>
              <a:t>1</a:t>
            </a:r>
            <a:r>
              <a:rPr lang="en-US" baseline="-16000" dirty="0" smtClean="0"/>
              <a:t>,…,</a:t>
            </a:r>
            <a:r>
              <a:rPr lang="en-US" baseline="-16000" dirty="0" err="1" smtClean="0">
                <a:latin typeface="Calibri"/>
              </a:rPr>
              <a:t>x</a:t>
            </a:r>
            <a:r>
              <a:rPr lang="en-US" baseline="-28000" dirty="0" err="1" smtClean="0">
                <a:latin typeface="Calibri"/>
              </a:rPr>
              <a:t>m</a:t>
            </a:r>
            <a:r>
              <a:rPr lang="en-US" dirty="0" smtClean="0"/>
              <a:t>[  </a:t>
            </a:r>
            <a:r>
              <a:rPr lang="en-US" dirty="0" err="1" smtClean="0">
                <a:latin typeface="Calibri"/>
              </a:rPr>
              <a:t>Pr</a:t>
            </a:r>
            <a:r>
              <a:rPr lang="en-US" baseline="-25000" dirty="0" err="1" smtClean="0">
                <a:latin typeface="Calibri"/>
              </a:rPr>
              <a:t>x</a:t>
            </a:r>
            <a:r>
              <a:rPr lang="en-US" dirty="0" smtClean="0"/>
              <a:t>[</a:t>
            </a:r>
            <a:r>
              <a:rPr lang="en-US" dirty="0" smtClean="0">
                <a:solidFill>
                  <a:srgbClr val="00B050"/>
                </a:solidFill>
              </a:rPr>
              <a:t>g(x)</a:t>
            </a:r>
            <a:r>
              <a:rPr lang="en-US" dirty="0" smtClean="0">
                <a:solidFill>
                  <a:srgbClr val="00B050"/>
                </a:solidFill>
                <a:latin typeface="cmsy10"/>
              </a:rPr>
              <a:t>·</a:t>
            </a:r>
            <a:r>
              <a:rPr lang="en-US" dirty="0" smtClean="0">
                <a:solidFill>
                  <a:srgbClr val="00B050"/>
                </a:solidFill>
              </a:rPr>
              <a:t>f(x)</a:t>
            </a:r>
            <a:r>
              <a:rPr lang="en-US" dirty="0" smtClean="0">
                <a:solidFill>
                  <a:srgbClr val="00B050"/>
                </a:solidFill>
                <a:latin typeface="cmsy10"/>
              </a:rPr>
              <a:t>·</a:t>
            </a:r>
            <a:r>
              <a:rPr lang="en-US" dirty="0" smtClean="0">
                <a:solidFill>
                  <a:srgbClr val="00B050"/>
                </a:solidFill>
                <a:latin typeface="cmmi10"/>
              </a:rPr>
              <a:t>®</a:t>
            </a:r>
            <a:r>
              <a:rPr lang="en-US" dirty="0" smtClean="0">
                <a:solidFill>
                  <a:srgbClr val="00B050"/>
                </a:solidFill>
                <a:latin typeface="cmsy10"/>
              </a:rPr>
              <a:t>¢</a:t>
            </a:r>
            <a:r>
              <a:rPr lang="en-US" dirty="0" smtClean="0">
                <a:solidFill>
                  <a:srgbClr val="00B050"/>
                </a:solidFill>
              </a:rPr>
              <a:t>g(x)</a:t>
            </a:r>
            <a:r>
              <a:rPr lang="en-US" dirty="0" smtClean="0"/>
              <a:t>] </a:t>
            </a:r>
            <a:r>
              <a:rPr lang="en-US" dirty="0" smtClean="0">
                <a:latin typeface="cmsy10"/>
              </a:rPr>
              <a:t>¸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1-</a:t>
            </a:r>
            <a:r>
              <a:rPr lang="en-US" dirty="0" smtClean="0">
                <a:solidFill>
                  <a:srgbClr val="0070C0"/>
                </a:solidFill>
                <a:latin typeface="cmmi10"/>
              </a:rPr>
              <a:t>²</a:t>
            </a:r>
            <a:r>
              <a:rPr lang="en-US" dirty="0" smtClean="0"/>
              <a:t> ] </a:t>
            </a:r>
            <a:r>
              <a:rPr lang="en-US" dirty="0" smtClean="0">
                <a:latin typeface="cmsy10"/>
              </a:rPr>
              <a:t>¸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1-</a:t>
            </a:r>
            <a:r>
              <a:rPr lang="en-US" dirty="0" smtClean="0">
                <a:solidFill>
                  <a:srgbClr val="FF0000"/>
                </a:solidFill>
                <a:latin typeface="cmmi10"/>
              </a:rPr>
              <a:t>±</a:t>
            </a:r>
          </a:p>
          <a:p>
            <a:r>
              <a:rPr lang="en-US" b="1" dirty="0" smtClean="0"/>
              <a:t>“</a:t>
            </a:r>
            <a:r>
              <a:rPr lang="en-US" b="1" dirty="0" smtClean="0">
                <a:solidFill>
                  <a:srgbClr val="FF0000"/>
                </a:solidFill>
              </a:rPr>
              <a:t>Probably </a:t>
            </a:r>
            <a:r>
              <a:rPr lang="en-US" b="1" dirty="0" smtClean="0">
                <a:solidFill>
                  <a:srgbClr val="0070C0"/>
                </a:solidFill>
              </a:rPr>
              <a:t>Mostly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00B050"/>
                </a:solidFill>
              </a:rPr>
              <a:t>Approximately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00B050"/>
                </a:solidFill>
              </a:rPr>
              <a:t>Correct</a:t>
            </a:r>
            <a:r>
              <a:rPr lang="en-US" b="1" dirty="0" smtClean="0"/>
              <a:t>”</a:t>
            </a:r>
          </a:p>
          <a:p>
            <a:endParaRPr lang="en-US" b="1" dirty="0" smtClean="0"/>
          </a:p>
        </p:txBody>
      </p:sp>
      <p:sp>
        <p:nvSpPr>
          <p:cNvPr id="6" name="Rectangle 5"/>
          <p:cNvSpPr/>
          <p:nvPr/>
        </p:nvSpPr>
        <p:spPr>
          <a:xfrm>
            <a:off x="762000" y="2438400"/>
            <a:ext cx="2667000" cy="10668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f : {0,1}</a:t>
            </a:r>
            <a:r>
              <a:rPr lang="en-US" sz="2800" baseline="30000" dirty="0" smtClean="0">
                <a:solidFill>
                  <a:schemeClr val="tx1"/>
                </a:solidFill>
              </a:rPr>
              <a:t>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sym typeface="Wingdings" pitchFamily="2" charset="2"/>
              </a:rPr>
              <a:t> </a:t>
            </a:r>
            <a:r>
              <a:rPr lang="en-US" sz="2800" b="1" dirty="0" smtClean="0">
                <a:solidFill>
                  <a:srgbClr val="7030A0"/>
                </a:solidFill>
                <a:latin typeface="msbm10"/>
                <a:sym typeface="Wingdings" pitchFamily="2" charset="2"/>
              </a:rPr>
              <a:t>R</a:t>
            </a:r>
            <a:r>
              <a:rPr lang="en-US" sz="2800" b="1" baseline="-25000" dirty="0" smtClean="0">
                <a:solidFill>
                  <a:srgbClr val="7030A0"/>
                </a:solidFill>
                <a:sym typeface="Wingdings" pitchFamily="2" charset="2"/>
              </a:rPr>
              <a:t>+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>
            <a:stCxn id="2" idx="3"/>
          </p:cNvCxnSpPr>
          <p:nvPr/>
        </p:nvCxnSpPr>
        <p:spPr>
          <a:xfrm>
            <a:off x="3429000" y="1447800"/>
            <a:ext cx="2286000" cy="1219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5715000" y="914400"/>
            <a:ext cx="2667000" cy="10668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Algorithm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384242" y="1534180"/>
            <a:ext cx="3401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Calibri"/>
              </a:rPr>
              <a:t>x</a:t>
            </a:r>
            <a:endParaRPr lang="en-US" sz="2800" baseline="-25000" dirty="0"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15000" y="2438400"/>
            <a:ext cx="2667000" cy="10668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g : {0,1}</a:t>
            </a:r>
            <a:r>
              <a:rPr lang="en-US" sz="2800" baseline="30000" dirty="0" smtClean="0">
                <a:solidFill>
                  <a:schemeClr val="tx1"/>
                </a:solidFill>
              </a:rPr>
              <a:t>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sym typeface="Wingdings" pitchFamily="2" charset="2"/>
              </a:rPr>
              <a:t> </a:t>
            </a:r>
            <a:r>
              <a:rPr lang="en-US" sz="2800" b="1" dirty="0" smtClean="0">
                <a:solidFill>
                  <a:srgbClr val="7030A0"/>
                </a:solidFill>
                <a:latin typeface="msbm10"/>
                <a:sym typeface="Wingdings" pitchFamily="2" charset="2"/>
              </a:rPr>
              <a:t>R</a:t>
            </a:r>
            <a:r>
              <a:rPr lang="en-US" sz="2800" b="1" baseline="-25000" dirty="0" smtClean="0">
                <a:solidFill>
                  <a:srgbClr val="7030A0"/>
                </a:solidFill>
                <a:sym typeface="Wingdings" pitchFamily="2" charset="2"/>
              </a:rPr>
              <a:t>+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3429000" y="3200400"/>
            <a:ext cx="2286000" cy="1588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508089" y="2615625"/>
            <a:ext cx="21707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Calibri"/>
              </a:rPr>
              <a:t>Is f(x) </a:t>
            </a:r>
            <a:r>
              <a:rPr lang="en-US" sz="3200" b="1" dirty="0" smtClean="0">
                <a:solidFill>
                  <a:srgbClr val="7030A0"/>
                </a:solidFill>
                <a:latin typeface="cmsy10"/>
              </a:rPr>
              <a:t>¼</a:t>
            </a:r>
            <a:r>
              <a:rPr lang="en-US" sz="2800" dirty="0" smtClean="0">
                <a:latin typeface="Calibri"/>
              </a:rPr>
              <a:t> g(x)?</a:t>
            </a:r>
            <a:endParaRPr lang="en-US" sz="2800" baseline="-25000" dirty="0"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685800" y="6096000"/>
            <a:ext cx="8077200" cy="5334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762000" y="914400"/>
            <a:ext cx="2667000" cy="10668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Distribution D</a:t>
            </a:r>
            <a:br>
              <a:rPr lang="en-US" sz="2800" dirty="0" smtClean="0">
                <a:solidFill>
                  <a:schemeClr val="tx1"/>
                </a:solidFill>
              </a:rPr>
            </a:br>
            <a:r>
              <a:rPr lang="en-US" sz="2800" dirty="0" smtClean="0">
                <a:solidFill>
                  <a:schemeClr val="tx1"/>
                </a:solidFill>
              </a:rPr>
              <a:t>on {</a:t>
            </a:r>
            <a:r>
              <a:rPr lang="en-US" sz="2800" dirty="0" smtClean="0">
                <a:solidFill>
                  <a:schemeClr val="tx1"/>
                </a:solidFill>
                <a:latin typeface="Calibri"/>
              </a:rPr>
              <a:t>0,1}</a:t>
            </a:r>
            <a:r>
              <a:rPr lang="en-US" sz="2800" baseline="30000" dirty="0" smtClean="0">
                <a:solidFill>
                  <a:schemeClr val="tx1"/>
                </a:solidFill>
                <a:latin typeface="Calibri"/>
              </a:rPr>
              <a:t>n</a:t>
            </a:r>
            <a:endParaRPr lang="en-US" sz="2800" baseline="30000" dirty="0">
              <a:solidFill>
                <a:schemeClr val="tx1"/>
              </a:solidFill>
              <a:latin typeface="Calibri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dirty="0" smtClean="0"/>
              <a:t>Our Model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3581400"/>
            <a:ext cx="8610600" cy="304800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“</a:t>
            </a:r>
            <a:r>
              <a:rPr lang="en-US" b="1" dirty="0" smtClean="0">
                <a:solidFill>
                  <a:srgbClr val="FF0000"/>
                </a:solidFill>
              </a:rPr>
              <a:t>Probably </a:t>
            </a:r>
            <a:r>
              <a:rPr lang="en-US" b="1" dirty="0" smtClean="0">
                <a:solidFill>
                  <a:srgbClr val="0070C0"/>
                </a:solidFill>
              </a:rPr>
              <a:t>Mostly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00B050"/>
                </a:solidFill>
              </a:rPr>
              <a:t>Approximately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00B050"/>
                </a:solidFill>
              </a:rPr>
              <a:t>Correct</a:t>
            </a:r>
            <a:r>
              <a:rPr lang="en-US" b="1" dirty="0" smtClean="0"/>
              <a:t>”</a:t>
            </a:r>
          </a:p>
          <a:p>
            <a:r>
              <a:rPr lang="en-US" spc="-60" dirty="0" smtClean="0"/>
              <a:t>Impossible if f arbitrary and # training points </a:t>
            </a:r>
            <a:r>
              <a:rPr lang="en-US" spc="-60" dirty="0" smtClean="0">
                <a:latin typeface="cmsy10"/>
              </a:rPr>
              <a:t>¿ </a:t>
            </a:r>
            <a:r>
              <a:rPr lang="en-US" spc="-60" dirty="0" smtClean="0"/>
              <a:t>2</a:t>
            </a:r>
            <a:r>
              <a:rPr lang="en-US" spc="-60" baseline="30000" dirty="0" smtClean="0"/>
              <a:t>n</a:t>
            </a:r>
            <a:endParaRPr lang="en-US" spc="-60" dirty="0" smtClean="0"/>
          </a:p>
          <a:p>
            <a:r>
              <a:rPr lang="en-US" b="1" dirty="0" smtClean="0">
                <a:solidFill>
                  <a:srgbClr val="7030A0"/>
                </a:solidFill>
              </a:rPr>
              <a:t>Can we learn f if it has “nice structure”?</a:t>
            </a:r>
          </a:p>
          <a:p>
            <a:pPr marL="692150" lvl="1"/>
            <a:r>
              <a:rPr lang="en-US" b="1" dirty="0" smtClean="0"/>
              <a:t>Linear functions:</a:t>
            </a:r>
            <a:r>
              <a:rPr lang="en-US" dirty="0" smtClean="0"/>
              <a:t> Trivial…</a:t>
            </a:r>
          </a:p>
          <a:p>
            <a:pPr marL="692150" lvl="1"/>
            <a:r>
              <a:rPr lang="en-US" b="1" dirty="0" smtClean="0"/>
              <a:t>Convex functions:</a:t>
            </a:r>
            <a:r>
              <a:rPr lang="en-US" dirty="0" smtClean="0"/>
              <a:t> Meaningless since domain is {</a:t>
            </a:r>
            <a:r>
              <a:rPr lang="en-US" dirty="0" smtClean="0">
                <a:latin typeface="Calibri"/>
              </a:rPr>
              <a:t>0,1}</a:t>
            </a:r>
            <a:r>
              <a:rPr lang="en-US" baseline="30000" dirty="0" smtClean="0">
                <a:latin typeface="Calibri"/>
              </a:rPr>
              <a:t>n</a:t>
            </a:r>
          </a:p>
          <a:p>
            <a:pPr marL="692150" lvl="1"/>
            <a:r>
              <a:rPr lang="en-US" b="1" dirty="0" err="1" smtClean="0"/>
              <a:t>Submodular</a:t>
            </a:r>
            <a:r>
              <a:rPr lang="en-US" b="1" dirty="0" smtClean="0"/>
              <a:t> functions:</a:t>
            </a:r>
            <a:r>
              <a:rPr lang="en-US" dirty="0" smtClean="0"/>
              <a:t> Closely related to convexity</a:t>
            </a:r>
            <a:endParaRPr lang="en-US" b="1" dirty="0" smtClean="0"/>
          </a:p>
        </p:txBody>
      </p:sp>
      <p:sp>
        <p:nvSpPr>
          <p:cNvPr id="6" name="Rectangle 5"/>
          <p:cNvSpPr/>
          <p:nvPr/>
        </p:nvSpPr>
        <p:spPr>
          <a:xfrm>
            <a:off x="762000" y="2438400"/>
            <a:ext cx="2667000" cy="10668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f : {0,1}</a:t>
            </a:r>
            <a:r>
              <a:rPr lang="en-US" sz="2800" baseline="30000" dirty="0" smtClean="0">
                <a:solidFill>
                  <a:schemeClr val="tx1"/>
                </a:solidFill>
              </a:rPr>
              <a:t>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sym typeface="Wingdings" pitchFamily="2" charset="2"/>
              </a:rPr>
              <a:t> </a:t>
            </a:r>
            <a:r>
              <a:rPr lang="en-US" sz="2800" b="1" dirty="0" smtClean="0">
                <a:solidFill>
                  <a:srgbClr val="7030A0"/>
                </a:solidFill>
                <a:latin typeface="msbm10"/>
                <a:sym typeface="Wingdings" pitchFamily="2" charset="2"/>
              </a:rPr>
              <a:t>R</a:t>
            </a:r>
            <a:r>
              <a:rPr lang="en-US" sz="2800" b="1" baseline="-25000" dirty="0" smtClean="0">
                <a:solidFill>
                  <a:srgbClr val="7030A0"/>
                </a:solidFill>
                <a:sym typeface="Wingdings" pitchFamily="2" charset="2"/>
              </a:rPr>
              <a:t>+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>
            <a:stCxn id="2" idx="3"/>
          </p:cNvCxnSpPr>
          <p:nvPr/>
        </p:nvCxnSpPr>
        <p:spPr>
          <a:xfrm>
            <a:off x="3429000" y="1447800"/>
            <a:ext cx="2286000" cy="1219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5715000" y="914400"/>
            <a:ext cx="2667000" cy="10668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Algorithm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384242" y="1534180"/>
            <a:ext cx="3401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Calibri"/>
              </a:rPr>
              <a:t>x</a:t>
            </a:r>
            <a:endParaRPr lang="en-US" sz="2800" baseline="-25000" dirty="0"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15000" y="2438400"/>
            <a:ext cx="2667000" cy="10668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g : {0,1}</a:t>
            </a:r>
            <a:r>
              <a:rPr lang="en-US" sz="2800" baseline="30000" dirty="0" smtClean="0">
                <a:solidFill>
                  <a:schemeClr val="tx1"/>
                </a:solidFill>
              </a:rPr>
              <a:t>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sym typeface="Wingdings" pitchFamily="2" charset="2"/>
              </a:rPr>
              <a:t> </a:t>
            </a:r>
            <a:r>
              <a:rPr lang="en-US" sz="2800" b="1" dirty="0" smtClean="0">
                <a:solidFill>
                  <a:srgbClr val="7030A0"/>
                </a:solidFill>
                <a:latin typeface="msbm10"/>
                <a:sym typeface="Wingdings" pitchFamily="2" charset="2"/>
              </a:rPr>
              <a:t>R</a:t>
            </a:r>
            <a:r>
              <a:rPr lang="en-US" sz="2800" b="1" baseline="-25000" dirty="0" smtClean="0">
                <a:solidFill>
                  <a:srgbClr val="7030A0"/>
                </a:solidFill>
                <a:sym typeface="Wingdings" pitchFamily="2" charset="2"/>
              </a:rPr>
              <a:t>+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3429000" y="3200400"/>
            <a:ext cx="2286000" cy="1588"/>
          </a:xfrm>
          <a:prstGeom prst="straightConnector1">
            <a:avLst/>
          </a:prstGeom>
          <a:ln w="3810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508089" y="2615625"/>
            <a:ext cx="21707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Calibri"/>
              </a:rPr>
              <a:t>Is f(x) </a:t>
            </a:r>
            <a:r>
              <a:rPr lang="en-US" sz="3200" b="1" dirty="0" smtClean="0">
                <a:solidFill>
                  <a:srgbClr val="7030A0"/>
                </a:solidFill>
                <a:latin typeface="cmsy10"/>
              </a:rPr>
              <a:t>¼</a:t>
            </a:r>
            <a:r>
              <a:rPr lang="en-US" sz="2800" dirty="0" smtClean="0">
                <a:latin typeface="Calibri"/>
              </a:rPr>
              <a:t> g(x)?</a:t>
            </a:r>
            <a:endParaRPr lang="en-US" sz="2800" baseline="-25000" dirty="0"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Functions We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399"/>
            <a:ext cx="8305800" cy="3842479"/>
          </a:xfrm>
        </p:spPr>
        <p:txBody>
          <a:bodyPr>
            <a:normAutofit lnSpcReduction="10000"/>
          </a:bodyPr>
          <a:lstStyle/>
          <a:p>
            <a:r>
              <a:rPr lang="en-US" b="1" dirty="0" err="1" smtClean="0"/>
              <a:t>Matroids</a:t>
            </a:r>
            <a:r>
              <a:rPr lang="en-US" b="1" dirty="0" smtClean="0"/>
              <a:t>  </a:t>
            </a:r>
            <a:r>
              <a:rPr lang="en-US" dirty="0" smtClean="0"/>
              <a:t>f(S) = </a:t>
            </a:r>
            <a:r>
              <a:rPr lang="en-US" dirty="0" err="1" smtClean="0">
                <a:latin typeface="Calibri"/>
              </a:rPr>
              <a:t>rank</a:t>
            </a:r>
            <a:r>
              <a:rPr lang="en-US" baseline="-25000" dirty="0" err="1" smtClean="0">
                <a:latin typeface="Calibri"/>
              </a:rPr>
              <a:t>M</a:t>
            </a:r>
            <a:r>
              <a:rPr lang="en-US" dirty="0" smtClean="0">
                <a:latin typeface="Calibri"/>
              </a:rPr>
              <a:t>(S</a:t>
            </a:r>
            <a:r>
              <a:rPr lang="en-US" dirty="0" smtClean="0"/>
              <a:t>) where M is a </a:t>
            </a:r>
            <a:r>
              <a:rPr lang="en-US" dirty="0" err="1" smtClean="0"/>
              <a:t>matroid</a:t>
            </a:r>
            <a:endParaRPr lang="en-US" dirty="0" smtClean="0"/>
          </a:p>
          <a:p>
            <a:endParaRPr lang="en-US" sz="1100" b="1" dirty="0" smtClean="0"/>
          </a:p>
          <a:p>
            <a:r>
              <a:rPr lang="en-US" b="1" dirty="0" smtClean="0"/>
              <a:t>Concave Functions</a:t>
            </a:r>
            <a:r>
              <a:rPr lang="en-US" dirty="0" smtClean="0"/>
              <a:t>   Let h : </a:t>
            </a:r>
            <a:r>
              <a:rPr lang="en-US" dirty="0" smtClean="0">
                <a:latin typeface="msbm10"/>
              </a:rPr>
              <a:t>R</a:t>
            </a:r>
            <a:r>
              <a:rPr lang="en-US" dirty="0" smtClean="0"/>
              <a:t> </a:t>
            </a:r>
            <a:r>
              <a:rPr lang="en-US" dirty="0" smtClean="0">
                <a:latin typeface="cmsy10"/>
              </a:rPr>
              <a:t>!</a:t>
            </a:r>
            <a:r>
              <a:rPr lang="en-US" dirty="0" smtClean="0"/>
              <a:t> </a:t>
            </a:r>
            <a:r>
              <a:rPr lang="en-US" dirty="0" smtClean="0">
                <a:latin typeface="msbm10"/>
              </a:rPr>
              <a:t>R</a:t>
            </a:r>
            <a:r>
              <a:rPr lang="en-US" dirty="0" smtClean="0"/>
              <a:t> be concave.</a:t>
            </a:r>
            <a:br>
              <a:rPr lang="en-US" dirty="0" smtClean="0"/>
            </a:br>
            <a:r>
              <a:rPr lang="en-US" dirty="0" smtClean="0"/>
              <a:t>For each S</a:t>
            </a:r>
            <a:r>
              <a:rPr lang="en-US" dirty="0" smtClean="0">
                <a:latin typeface="cmsy10"/>
              </a:rPr>
              <a:t>µ</a:t>
            </a:r>
            <a:r>
              <a:rPr lang="en-US" dirty="0" smtClean="0"/>
              <a:t>V, let f(S) = h(|S|)</a:t>
            </a:r>
          </a:p>
          <a:p>
            <a:endParaRPr lang="en-US" sz="1100" b="1" dirty="0" smtClean="0"/>
          </a:p>
          <a:p>
            <a:r>
              <a:rPr lang="en-US" b="1" dirty="0" smtClean="0"/>
              <a:t>Wireless Base Stations</a:t>
            </a:r>
            <a:r>
              <a:rPr lang="en-US" dirty="0" smtClean="0"/>
              <a:t> where clients want to receive data, but not too much data, and the clients can’t receive data if the base station sends too much data at once. [</a:t>
            </a:r>
            <a:r>
              <a:rPr lang="en-US" dirty="0" err="1" smtClean="0"/>
              <a:t>Chekuri</a:t>
            </a:r>
            <a:r>
              <a:rPr lang="en-US" dirty="0" smtClean="0"/>
              <a:t> ‘10]</a:t>
            </a:r>
            <a:endParaRPr lang="en-US" b="1" dirty="0" smtClean="0"/>
          </a:p>
        </p:txBody>
      </p:sp>
      <p:sp>
        <p:nvSpPr>
          <p:cNvPr id="5" name="Rectangle 4"/>
          <p:cNvSpPr/>
          <p:nvPr/>
        </p:nvSpPr>
        <p:spPr>
          <a:xfrm>
            <a:off x="228600" y="838200"/>
            <a:ext cx="8686800" cy="1524000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chemeClr val="tx1"/>
                </a:solidFill>
              </a:rPr>
              <a:t>Submodularity</a:t>
            </a:r>
            <a:r>
              <a:rPr lang="en-US" sz="3200" b="1" dirty="0" smtClean="0">
                <a:solidFill>
                  <a:schemeClr val="tx1"/>
                </a:solidFill>
              </a:rPr>
              <a:t>:</a:t>
            </a:r>
            <a:r>
              <a:rPr lang="en-US" sz="3200" dirty="0" smtClean="0">
                <a:solidFill>
                  <a:schemeClr val="tx1"/>
                </a:solidFill>
              </a:rPr>
              <a:t>   f(S)+f(T)</a:t>
            </a:r>
            <a:r>
              <a:rPr lang="en-US" sz="3200" dirty="0" smtClean="0">
                <a:solidFill>
                  <a:schemeClr val="tx1"/>
                </a:solidFill>
                <a:latin typeface="cmsy10"/>
              </a:rPr>
              <a:t>¸</a:t>
            </a:r>
            <a:r>
              <a:rPr lang="en-US" sz="3200" dirty="0" smtClean="0">
                <a:solidFill>
                  <a:schemeClr val="tx1"/>
                </a:solidFill>
              </a:rPr>
              <a:t>f(S</a:t>
            </a:r>
            <a:r>
              <a:rPr lang="en-US" sz="3200" dirty="0" smtClean="0">
                <a:solidFill>
                  <a:schemeClr val="tx1"/>
                </a:solidFill>
                <a:latin typeface="cmsy10"/>
              </a:rPr>
              <a:t>Å</a:t>
            </a:r>
            <a:r>
              <a:rPr lang="en-US" sz="3200" dirty="0" smtClean="0">
                <a:solidFill>
                  <a:schemeClr val="tx1"/>
                </a:solidFill>
              </a:rPr>
              <a:t>T)+f(S</a:t>
            </a:r>
            <a:r>
              <a:rPr lang="en-US" sz="3200" dirty="0" smtClean="0">
                <a:solidFill>
                  <a:schemeClr val="tx1"/>
                </a:solidFill>
                <a:latin typeface="cmsy10"/>
              </a:rPr>
              <a:t>[</a:t>
            </a:r>
            <a:r>
              <a:rPr lang="en-US" sz="3200" dirty="0" smtClean="0">
                <a:solidFill>
                  <a:schemeClr val="tx1"/>
                </a:solidFill>
              </a:rPr>
              <a:t>T)    </a:t>
            </a:r>
            <a:r>
              <a:rPr lang="en-US" sz="3200" dirty="0" smtClean="0">
                <a:solidFill>
                  <a:schemeClr val="tx1"/>
                </a:solidFill>
                <a:latin typeface="cmsy10"/>
              </a:rPr>
              <a:t>8</a:t>
            </a:r>
            <a:r>
              <a:rPr lang="en-US" sz="3200" dirty="0" smtClean="0">
                <a:solidFill>
                  <a:schemeClr val="tx1"/>
                </a:solidFill>
              </a:rPr>
              <a:t>S,T</a:t>
            </a:r>
            <a:r>
              <a:rPr lang="en-US" sz="3200" dirty="0" smtClean="0">
                <a:solidFill>
                  <a:schemeClr val="tx1"/>
                </a:solidFill>
                <a:latin typeface="cmsy10"/>
              </a:rPr>
              <a:t>µ</a:t>
            </a:r>
            <a:r>
              <a:rPr lang="en-US" sz="3200" dirty="0" smtClean="0">
                <a:solidFill>
                  <a:schemeClr val="tx1"/>
                </a:solidFill>
              </a:rPr>
              <a:t>V</a:t>
            </a:r>
          </a:p>
          <a:p>
            <a:pPr algn="ctr"/>
            <a:r>
              <a:rPr lang="en-US" sz="3200" b="1" dirty="0" err="1" smtClean="0">
                <a:solidFill>
                  <a:schemeClr val="tx1"/>
                </a:solidFill>
              </a:rPr>
              <a:t>Monotonicity</a:t>
            </a:r>
            <a:r>
              <a:rPr lang="en-US" sz="3200" b="1" dirty="0" smtClean="0">
                <a:solidFill>
                  <a:schemeClr val="tx1"/>
                </a:solidFill>
              </a:rPr>
              <a:t>:</a:t>
            </a:r>
            <a:r>
              <a:rPr lang="en-US" sz="3200" dirty="0" smtClean="0">
                <a:solidFill>
                  <a:schemeClr val="tx1"/>
                </a:solidFill>
              </a:rPr>
              <a:t>       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3200" dirty="0" smtClean="0">
                <a:solidFill>
                  <a:schemeClr val="tx1"/>
                </a:solidFill>
              </a:rPr>
              <a:t>      f(S)</a:t>
            </a:r>
            <a:r>
              <a:rPr lang="en-US" sz="3200" dirty="0" smtClean="0">
                <a:solidFill>
                  <a:schemeClr val="tx1"/>
                </a:solidFill>
                <a:latin typeface="cmsy10"/>
              </a:rPr>
              <a:t>·</a:t>
            </a:r>
            <a:r>
              <a:rPr lang="en-US" sz="3200" dirty="0" smtClean="0">
                <a:solidFill>
                  <a:schemeClr val="tx1"/>
                </a:solidFill>
              </a:rPr>
              <a:t>f(T)                          </a:t>
            </a:r>
            <a:r>
              <a:rPr lang="en-US" sz="3200" dirty="0" smtClean="0">
                <a:solidFill>
                  <a:schemeClr val="tx1"/>
                </a:solidFill>
                <a:latin typeface="cmsy10"/>
              </a:rPr>
              <a:t>8</a:t>
            </a:r>
            <a:r>
              <a:rPr lang="en-US" sz="3200" dirty="0" smtClean="0">
                <a:solidFill>
                  <a:schemeClr val="tx1"/>
                </a:solidFill>
              </a:rPr>
              <a:t>S</a:t>
            </a:r>
            <a:r>
              <a:rPr lang="en-US" sz="3200" dirty="0" smtClean="0">
                <a:solidFill>
                  <a:schemeClr val="tx1"/>
                </a:solidFill>
                <a:latin typeface="cmsy10"/>
              </a:rPr>
              <a:t>µ</a:t>
            </a:r>
            <a:r>
              <a:rPr lang="en-US" sz="3200" dirty="0" smtClean="0">
                <a:solidFill>
                  <a:schemeClr val="tx1"/>
                </a:solidFill>
              </a:rPr>
              <a:t>T</a:t>
            </a:r>
          </a:p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Non-negativity:</a:t>
            </a:r>
            <a:r>
              <a:rPr lang="en-US" sz="3200" dirty="0" smtClean="0">
                <a:solidFill>
                  <a:schemeClr val="tx1"/>
                </a:solidFill>
              </a:rPr>
              <a:t>      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3200" dirty="0" smtClean="0">
                <a:solidFill>
                  <a:schemeClr val="tx1"/>
                </a:solidFill>
              </a:rPr>
              <a:t>     f(S)</a:t>
            </a:r>
            <a:r>
              <a:rPr lang="en-US" sz="3200" dirty="0" smtClean="0">
                <a:solidFill>
                  <a:schemeClr val="tx1"/>
                </a:solidFill>
                <a:latin typeface="cmsy10"/>
              </a:rPr>
              <a:t>¸</a:t>
            </a:r>
            <a:r>
              <a:rPr lang="en-US" sz="3200" dirty="0" smtClean="0">
                <a:solidFill>
                  <a:schemeClr val="tx1"/>
                </a:solidFill>
              </a:rPr>
              <a:t>0                             </a:t>
            </a:r>
            <a:r>
              <a:rPr lang="en-US" sz="3200" dirty="0" smtClean="0">
                <a:solidFill>
                  <a:schemeClr val="tx1"/>
                </a:solidFill>
                <a:latin typeface="cmsy10"/>
              </a:rPr>
              <a:t>8</a:t>
            </a:r>
            <a:r>
              <a:rPr lang="en-US" sz="3200" dirty="0" smtClean="0">
                <a:solidFill>
                  <a:schemeClr val="tx1"/>
                </a:solidFill>
              </a:rPr>
              <a:t>S</a:t>
            </a:r>
            <a:r>
              <a:rPr lang="en-US" sz="3200" dirty="0" smtClean="0">
                <a:solidFill>
                  <a:schemeClr val="tx1"/>
                </a:solidFill>
                <a:latin typeface="cmsy10"/>
              </a:rPr>
              <a:t>µ</a:t>
            </a:r>
            <a:r>
              <a:rPr lang="en-US" sz="3200" dirty="0" smtClean="0">
                <a:solidFill>
                  <a:schemeClr val="tx1"/>
                </a:solidFill>
              </a:rPr>
              <a:t>V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NICK@YOWCMMTFUVWXY5MJ" val="3546"/>
  <p:tag name="FIRSTHARVEY@ELEFQIDFUVWYY57I" val="3705"/>
</p:tagLst>
</file>

<file path=ppt/theme/theme1.xml><?xml version="1.0" encoding="utf-8"?>
<a:theme xmlns:a="http://schemas.openxmlformats.org/drawingml/2006/main" name="Office Them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  <a:lnDef>
      <a:spPr>
        <a:ln w="19050">
          <a:solidFill>
            <a:srgbClr val="FF000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2920</TotalTime>
  <Words>1794</Words>
  <Application>Microsoft Office PowerPoint</Application>
  <PresentationFormat>On-screen Show (4:3)</PresentationFormat>
  <Paragraphs>508</Paragraphs>
  <Slides>46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4" baseType="lpstr">
      <vt:lpstr>Arial</vt:lpstr>
      <vt:lpstr>Calibri</vt:lpstr>
      <vt:lpstr>cmsy10</vt:lpstr>
      <vt:lpstr>Wingdings</vt:lpstr>
      <vt:lpstr>cmmi10</vt:lpstr>
      <vt:lpstr>msbm10</vt:lpstr>
      <vt:lpstr>Symbol</vt:lpstr>
      <vt:lpstr>Office Theme</vt:lpstr>
      <vt:lpstr>Learning Submodular Functions</vt:lpstr>
      <vt:lpstr>Computational Learning Theory</vt:lpstr>
      <vt:lpstr>Slide 3</vt:lpstr>
      <vt:lpstr>Computational Learning Theory</vt:lpstr>
      <vt:lpstr>Computational Learning Theory</vt:lpstr>
      <vt:lpstr>Our Model</vt:lpstr>
      <vt:lpstr>Our Model</vt:lpstr>
      <vt:lpstr>Our Model</vt:lpstr>
      <vt:lpstr>Functions We Study</vt:lpstr>
      <vt:lpstr>Example: Concave Functions</vt:lpstr>
      <vt:lpstr>Example: Concave Functions</vt:lpstr>
      <vt:lpstr>Slide 12</vt:lpstr>
      <vt:lpstr>Slide 13</vt:lpstr>
      <vt:lpstr>Learning Submodular Functions under any product distribution</vt:lpstr>
      <vt:lpstr>Learning Submodular Functions under an arbitrary distribution?</vt:lpstr>
      <vt:lpstr>Learning Submodular Functions under an arbitrary distribution?</vt:lpstr>
      <vt:lpstr>Slide 17</vt:lpstr>
      <vt:lpstr>Slide 18</vt:lpstr>
      <vt:lpstr>Slide 19</vt:lpstr>
      <vt:lpstr>Slide 20</vt:lpstr>
      <vt:lpstr>Slide 21</vt:lpstr>
      <vt:lpstr>View as a Reduction</vt:lpstr>
      <vt:lpstr>View as a Reduction</vt:lpstr>
      <vt:lpstr>View as a Reduction</vt:lpstr>
      <vt:lpstr>Slide 25</vt:lpstr>
      <vt:lpstr>Expander Graphs</vt:lpstr>
      <vt:lpstr>Slide 27</vt:lpstr>
      <vt:lpstr>Probabilistic Construction</vt:lpstr>
      <vt:lpstr>Probabilistic Construction</vt:lpstr>
      <vt:lpstr>Probabilistic Construction</vt:lpstr>
      <vt:lpstr>Constructing Bumps from Expanders</vt:lpstr>
      <vt:lpstr>Constructing Bumps from Expanders</vt:lpstr>
      <vt:lpstr>Constructing Bumps from Expanders</vt:lpstr>
      <vt:lpstr>What are these matroids?</vt:lpstr>
      <vt:lpstr>What are these matroids?</vt:lpstr>
      <vt:lpstr>A General Upper Bound?</vt:lpstr>
      <vt:lpstr>A General Upper Bound?</vt:lpstr>
      <vt:lpstr>Computing Linear Separators</vt:lpstr>
      <vt:lpstr>Learning Linear Separators</vt:lpstr>
      <vt:lpstr>Learning Linear Separators</vt:lpstr>
      <vt:lpstr>Submodular Functions are Approximately Linear</vt:lpstr>
      <vt:lpstr>Submodular Functions are Approximately Linear</vt:lpstr>
      <vt:lpstr>Slide 43</vt:lpstr>
      <vt:lpstr>Slide 44</vt:lpstr>
      <vt:lpstr>Summary</vt:lpstr>
      <vt:lpstr>Open Questions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Submodular Functions</dc:title>
  <dc:creator>Nick</dc:creator>
  <cp:lastModifiedBy>Nick</cp:lastModifiedBy>
  <cp:revision>127</cp:revision>
  <dcterms:created xsi:type="dcterms:W3CDTF">2006-08-16T00:00:00Z</dcterms:created>
  <dcterms:modified xsi:type="dcterms:W3CDTF">2010-04-23T14:42:41Z</dcterms:modified>
</cp:coreProperties>
</file>